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8.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58" r:id="rId2"/>
    <p:sldMasterId id="2147483746" r:id="rId3"/>
    <p:sldMasterId id="2147483734" r:id="rId4"/>
    <p:sldMasterId id="2147483722" r:id="rId5"/>
    <p:sldMasterId id="2147483710" r:id="rId6"/>
    <p:sldMasterId id="2147483698" r:id="rId7"/>
    <p:sldMasterId id="2147483686" r:id="rId8"/>
    <p:sldMasterId id="2147483674" r:id="rId9"/>
  </p:sldMasterIdLst>
  <p:notesMasterIdLst>
    <p:notesMasterId r:id="rId36"/>
  </p:notesMasterIdLst>
  <p:sldIdLst>
    <p:sldId id="264" r:id="rId10"/>
    <p:sldId id="539" r:id="rId11"/>
    <p:sldId id="301" r:id="rId12"/>
    <p:sldId id="540" r:id="rId13"/>
    <p:sldId id="541" r:id="rId14"/>
    <p:sldId id="565" r:id="rId15"/>
    <p:sldId id="542" r:id="rId16"/>
    <p:sldId id="543" r:id="rId17"/>
    <p:sldId id="544" r:id="rId18"/>
    <p:sldId id="298" r:id="rId19"/>
    <p:sldId id="548" r:id="rId20"/>
    <p:sldId id="549" r:id="rId21"/>
    <p:sldId id="567" r:id="rId22"/>
    <p:sldId id="299" r:id="rId23"/>
    <p:sldId id="550" r:id="rId24"/>
    <p:sldId id="551" r:id="rId25"/>
    <p:sldId id="552" r:id="rId26"/>
    <p:sldId id="553" r:id="rId27"/>
    <p:sldId id="300" r:id="rId28"/>
    <p:sldId id="554" r:id="rId29"/>
    <p:sldId id="555" r:id="rId30"/>
    <p:sldId id="556" r:id="rId31"/>
    <p:sldId id="557" r:id="rId32"/>
    <p:sldId id="561" r:id="rId33"/>
    <p:sldId id="566" r:id="rId34"/>
    <p:sldId id="56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8542"/>
    <a:srgbClr val="C75B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60" autoAdjust="0"/>
    <p:restoredTop sz="89519"/>
  </p:normalViewPr>
  <p:slideViewPr>
    <p:cSldViewPr snapToGrid="0">
      <p:cViewPr varScale="1">
        <p:scale>
          <a:sx n="202" d="100"/>
          <a:sy n="202" d="100"/>
        </p:scale>
        <p:origin x="720" y="192"/>
      </p:cViewPr>
      <p:guideLst/>
    </p:cSldViewPr>
  </p:slideViewPr>
  <p:notesTextViewPr>
    <p:cViewPr>
      <p:scale>
        <a:sx n="1" d="1"/>
        <a:sy n="1" d="1"/>
      </p:scale>
      <p:origin x="0" y="0"/>
    </p:cViewPr>
  </p:notesTextViewPr>
  <p:notesViewPr>
    <p:cSldViewPr snapToGrid="0"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C54B6-3A06-4A98-8DD7-91AC2EA515D9}" type="datetimeFigureOut">
              <a:rPr lang="en-US" smtClean="0"/>
              <a:t>3/6/23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9EEB9-1E5D-4336-B1B3-152F63E4D131}" type="slidenum">
              <a:rPr lang="en-US" smtClean="0"/>
              <a:t>‹#›</a:t>
            </a:fld>
            <a:endParaRPr lang="en-US"/>
          </a:p>
        </p:txBody>
      </p:sp>
    </p:spTree>
    <p:extLst>
      <p:ext uri="{BB962C8B-B14F-4D97-AF65-F5344CB8AC3E}">
        <p14:creationId xmlns:p14="http://schemas.microsoft.com/office/powerpoint/2010/main" val="3674023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Dimensionality_reduc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Principal_component_analysi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03A62-B4E1-4E76-92D8-4DA5B42024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1231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Zeta </a:t>
            </a:r>
          </a:p>
        </p:txBody>
      </p:sp>
      <p:sp>
        <p:nvSpPr>
          <p:cNvPr id="4" name="Slide Number Placeholder 3"/>
          <p:cNvSpPr>
            <a:spLocks noGrp="1"/>
          </p:cNvSpPr>
          <p:nvPr>
            <p:ph type="sldNum" sz="quarter" idx="5"/>
          </p:nvPr>
        </p:nvSpPr>
        <p:spPr/>
        <p:txBody>
          <a:bodyPr/>
          <a:lstStyle/>
          <a:p>
            <a:fld id="{C149EEB9-1E5D-4336-B1B3-152F63E4D131}" type="slidenum">
              <a:rPr lang="en-US" smtClean="0"/>
              <a:t>17</a:t>
            </a:fld>
            <a:endParaRPr lang="en-US"/>
          </a:p>
        </p:txBody>
      </p:sp>
    </p:spTree>
    <p:extLst>
      <p:ext uri="{BB962C8B-B14F-4D97-AF65-F5344CB8AC3E}">
        <p14:creationId xmlns:p14="http://schemas.microsoft.com/office/powerpoint/2010/main" val="1242949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Gaussian form with a diagonal covariance. There is a </a:t>
            </a:r>
            <a:r>
              <a:rPr lang="en-US" sz="1200" dirty="0"/>
              <a:t>Diagonal prior on z and elements of z are independent latent variables. Different dimensions of z encode interpretable factors of variation</a:t>
            </a:r>
          </a:p>
          <a:p>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18</a:t>
            </a:fld>
            <a:endParaRPr lang="en-US"/>
          </a:p>
        </p:txBody>
      </p:sp>
    </p:spTree>
    <p:extLst>
      <p:ext uri="{BB962C8B-B14F-4D97-AF65-F5344CB8AC3E}">
        <p14:creationId xmlns:p14="http://schemas.microsoft.com/office/powerpoint/2010/main" val="3583842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In machine learning, </a:t>
            </a:r>
            <a:r>
              <a:rPr lang="en-US" b="1" i="0" u="sng" dirty="0">
                <a:effectLst/>
                <a:latin typeface="source-serif-pro"/>
                <a:hlinkClick r:id="rId3"/>
              </a:rPr>
              <a:t>dimensionality reduction</a:t>
            </a:r>
            <a:r>
              <a:rPr lang="en-US" b="1" i="0" dirty="0">
                <a:solidFill>
                  <a:srgbClr val="292929"/>
                </a:solidFill>
                <a:effectLst/>
                <a:latin typeface="source-serif-pro"/>
              </a:rPr>
              <a:t> is the process of reducing the number of features that describe some data</a:t>
            </a:r>
            <a:r>
              <a:rPr lang="en-US" b="0" i="0" dirty="0">
                <a:solidFill>
                  <a:srgbClr val="292929"/>
                </a:solidFill>
                <a:effectLst/>
                <a:latin typeface="source-serif-pro"/>
              </a:rPr>
              <a:t>.  This reduction is done either by selection (only some existing features are conserved) or by extraction (a reduced number of new features are created based on the old features) </a:t>
            </a:r>
          </a:p>
          <a:p>
            <a:endParaRPr lang="en-US" b="0" i="0" dirty="0">
              <a:solidFill>
                <a:srgbClr val="292929"/>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source-serif-pro"/>
              </a:rPr>
              <a:t>It can be useful in many situations that require low dimensional data (</a:t>
            </a:r>
            <a:r>
              <a:rPr lang="en-US" dirty="0"/>
              <a:t>Data compression, data visualization, data representation learning</a:t>
            </a:r>
            <a:r>
              <a:rPr lang="en-US" b="0" i="0" dirty="0">
                <a:solidFill>
                  <a:srgbClr val="292929"/>
                </a:solidFill>
                <a:effectLst/>
                <a:latin typeface="source-serif-pro"/>
              </a:rPr>
              <a:t>…). </a:t>
            </a:r>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4</a:t>
            </a:fld>
            <a:endParaRPr lang="en-US"/>
          </a:p>
        </p:txBody>
      </p:sp>
    </p:spTree>
    <p:extLst>
      <p:ext uri="{BB962C8B-B14F-4D97-AF65-F5344CB8AC3E}">
        <p14:creationId xmlns:p14="http://schemas.microsoft.com/office/powerpoint/2010/main" val="79820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One of the first methods that come in mind when speaking about dimensionality reduction is </a:t>
            </a:r>
            <a:r>
              <a:rPr lang="en-US" b="1" i="0" u="sng" dirty="0">
                <a:effectLst/>
                <a:latin typeface="source-serif-pro"/>
                <a:hlinkClick r:id="rId3"/>
              </a:rPr>
              <a:t>principal component analysis (PCA)</a:t>
            </a:r>
            <a:r>
              <a:rPr lang="en-US" b="0" i="0" dirty="0">
                <a:solidFill>
                  <a:srgbClr val="292929"/>
                </a:solidFill>
                <a:effectLst/>
                <a:latin typeface="source-serif-pro"/>
              </a:rPr>
              <a:t>.</a:t>
            </a:r>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5</a:t>
            </a:fld>
            <a:endParaRPr lang="en-US"/>
          </a:p>
        </p:txBody>
      </p:sp>
    </p:spTree>
    <p:extLst>
      <p:ext uri="{BB962C8B-B14F-4D97-AF65-F5344CB8AC3E}">
        <p14:creationId xmlns:p14="http://schemas.microsoft.com/office/powerpoint/2010/main" val="5711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select the matrix P to be a matrix where each row pi is an eigenvector of CX . By this selection, P = E^T. With this relation, We have (P −1 = P T ) we can finish evaluating CY</a:t>
            </a:r>
          </a:p>
          <a:p>
            <a:endParaRPr lang="en-US" dirty="0"/>
          </a:p>
          <a:p>
            <a:r>
              <a:rPr lang="en-US" dirty="0"/>
              <a:t>The inverse of an orthogonal matrix is its transpose. P is an orthogonal matrix.  </a:t>
            </a:r>
          </a:p>
        </p:txBody>
      </p:sp>
      <p:sp>
        <p:nvSpPr>
          <p:cNvPr id="4" name="Slide Number Placeholder 3"/>
          <p:cNvSpPr>
            <a:spLocks noGrp="1"/>
          </p:cNvSpPr>
          <p:nvPr>
            <p:ph type="sldNum" sz="quarter" idx="5"/>
          </p:nvPr>
        </p:nvSpPr>
        <p:spPr/>
        <p:txBody>
          <a:bodyPr/>
          <a:lstStyle/>
          <a:p>
            <a:fld id="{C149EEB9-1E5D-4336-B1B3-152F63E4D131}" type="slidenum">
              <a:rPr lang="en-US" smtClean="0"/>
              <a:t>8</a:t>
            </a:fld>
            <a:endParaRPr lang="en-US"/>
          </a:p>
        </p:txBody>
      </p:sp>
    </p:spTree>
    <p:extLst>
      <p:ext uri="{BB962C8B-B14F-4D97-AF65-F5344CB8AC3E}">
        <p14:creationId xmlns:p14="http://schemas.microsoft.com/office/powerpoint/2010/main" val="169671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Let’s now discuss </a:t>
            </a:r>
            <a:r>
              <a:rPr lang="en-US" b="1" i="0" dirty="0">
                <a:solidFill>
                  <a:srgbClr val="292929"/>
                </a:solidFill>
                <a:effectLst/>
                <a:latin typeface="source-serif-pro"/>
              </a:rPr>
              <a:t>autoencoders</a:t>
            </a:r>
            <a:r>
              <a:rPr lang="en-US" b="0" i="0" dirty="0">
                <a:solidFill>
                  <a:srgbClr val="292929"/>
                </a:solidFill>
                <a:effectLst/>
                <a:latin typeface="source-serif-pro"/>
              </a:rPr>
              <a:t> and see how we can use neural networks for dimensionality reduction. </a:t>
            </a:r>
          </a:p>
          <a:p>
            <a:r>
              <a:rPr lang="en-US" b="0" i="0" dirty="0">
                <a:solidFill>
                  <a:srgbClr val="292929"/>
                </a:solidFill>
                <a:effectLst/>
                <a:latin typeface="source-serif-pro"/>
              </a:rPr>
              <a:t>The general idea of autoencoders is pretty simple and consists in </a:t>
            </a:r>
            <a:r>
              <a:rPr lang="en-US" b="1" i="0" dirty="0">
                <a:solidFill>
                  <a:srgbClr val="292929"/>
                </a:solidFill>
                <a:effectLst/>
                <a:latin typeface="source-serif-pro"/>
              </a:rPr>
              <a:t>setting an encoder and a decoder as neural networks</a:t>
            </a:r>
            <a:r>
              <a:rPr lang="en-US" b="0" i="0" dirty="0">
                <a:solidFill>
                  <a:srgbClr val="292929"/>
                </a:solidFill>
                <a:effectLst/>
                <a:latin typeface="source-serif-pro"/>
              </a:rPr>
              <a:t> and to </a:t>
            </a:r>
            <a:r>
              <a:rPr lang="en-US" b="1" i="0" dirty="0">
                <a:solidFill>
                  <a:srgbClr val="292929"/>
                </a:solidFill>
                <a:effectLst/>
                <a:latin typeface="source-serif-pro"/>
              </a:rPr>
              <a:t>learn the best encoding-decoding scheme using an iterative </a:t>
            </a:r>
            <a:r>
              <a:rPr lang="en-US" b="1" i="0" dirty="0" err="1">
                <a:solidFill>
                  <a:srgbClr val="292929"/>
                </a:solidFill>
                <a:effectLst/>
                <a:latin typeface="source-serif-pro"/>
              </a:rPr>
              <a:t>optimisation</a:t>
            </a:r>
            <a:r>
              <a:rPr lang="en-US" b="1" i="0" dirty="0">
                <a:solidFill>
                  <a:srgbClr val="292929"/>
                </a:solidFill>
                <a:effectLst/>
                <a:latin typeface="source-serif-pro"/>
              </a:rPr>
              <a:t> process</a:t>
            </a:r>
            <a:r>
              <a:rPr lang="en-US" b="0" i="0" dirty="0">
                <a:solidFill>
                  <a:srgbClr val="292929"/>
                </a:solidFill>
                <a:effectLst/>
                <a:latin typeface="source-serif-pro"/>
              </a:rPr>
              <a:t>. </a:t>
            </a:r>
          </a:p>
          <a:p>
            <a:r>
              <a:rPr lang="en-US" b="0" i="0" dirty="0">
                <a:solidFill>
                  <a:srgbClr val="292929"/>
                </a:solidFill>
                <a:effectLst/>
                <a:latin typeface="source-serif-pro"/>
              </a:rPr>
              <a:t>So, at each iteration we feed the autoencoder architecture (the encoder followed by the decoder) with some data, we compare the encoded-decoded output with the initial data and backpropagate the error through the architecture to update the weights of the networks. </a:t>
            </a:r>
          </a:p>
          <a:p>
            <a:endParaRPr lang="en-US" b="0" i="0" dirty="0">
              <a:solidFill>
                <a:srgbClr val="292929"/>
              </a:solidFill>
              <a:effectLst/>
              <a:latin typeface="source-serif-pro"/>
            </a:endParaRPr>
          </a:p>
          <a:p>
            <a:r>
              <a:rPr lang="en-US" b="0" i="0" dirty="0">
                <a:solidFill>
                  <a:srgbClr val="292929"/>
                </a:solidFill>
                <a:effectLst/>
                <a:latin typeface="source-serif-pro"/>
              </a:rPr>
              <a:t>Thus, intuitively, the overall autoencoder architecture (</a:t>
            </a:r>
            <a:r>
              <a:rPr lang="en-US" b="0" i="0" dirty="0" err="1">
                <a:solidFill>
                  <a:srgbClr val="292929"/>
                </a:solidFill>
                <a:effectLst/>
                <a:latin typeface="source-serif-pro"/>
              </a:rPr>
              <a:t>encoder+decoder</a:t>
            </a:r>
            <a:r>
              <a:rPr lang="en-US" b="0" i="0" dirty="0">
                <a:solidFill>
                  <a:srgbClr val="292929"/>
                </a:solidFill>
                <a:effectLst/>
                <a:latin typeface="source-serif-pro"/>
              </a:rPr>
              <a:t>) creates a bottleneck for data that ensures only the main structured part of the information can go through and be reconstructed. Looking at our general framework, the family E of considered encoders is defined by the encoder network architecture, the family D of considered decoders is defined by the decoder network architecture and the search of encoder and decoder that </a:t>
            </a:r>
            <a:r>
              <a:rPr lang="en-US" b="0" i="0" dirty="0" err="1">
                <a:solidFill>
                  <a:srgbClr val="292929"/>
                </a:solidFill>
                <a:effectLst/>
                <a:latin typeface="source-serif-pro"/>
              </a:rPr>
              <a:t>minimise</a:t>
            </a:r>
            <a:r>
              <a:rPr lang="en-US" b="0" i="0" dirty="0">
                <a:solidFill>
                  <a:srgbClr val="292929"/>
                </a:solidFill>
                <a:effectLst/>
                <a:latin typeface="source-serif-pro"/>
              </a:rPr>
              <a:t> the reconstruction error is done by gradient descent over the parameters of these networks.</a:t>
            </a:r>
          </a:p>
          <a:p>
            <a:endParaRPr lang="en-US" b="0" i="0" dirty="0">
              <a:solidFill>
                <a:srgbClr val="292929"/>
              </a:solidFill>
              <a:effectLst/>
              <a:latin typeface="source-serif-pro"/>
            </a:endParaRPr>
          </a:p>
          <a:p>
            <a:r>
              <a:rPr lang="en-US" b="0" i="0" dirty="0">
                <a:solidFill>
                  <a:srgbClr val="292929"/>
                </a:solidFill>
                <a:effectLst/>
                <a:latin typeface="source-serif-pro"/>
              </a:rPr>
              <a:t>In such case, the more complex the architecture is, the more the autoencoder can proceed to a high dimensionality reduction while keeping reconstruction loss low.</a:t>
            </a:r>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10</a:t>
            </a:fld>
            <a:endParaRPr lang="en-US"/>
          </a:p>
        </p:txBody>
      </p:sp>
    </p:spTree>
    <p:extLst>
      <p:ext uri="{BB962C8B-B14F-4D97-AF65-F5344CB8AC3E}">
        <p14:creationId xmlns:p14="http://schemas.microsoft.com/office/powerpoint/2010/main" val="3414608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At this point, a natural question that comes in mind is “what is the link between autoencoders and content generation?”. Indeed, once the autoencoder has been trained, we have both an encoder and a decoder but still no real way to produce any new content.</a:t>
            </a:r>
          </a:p>
          <a:p>
            <a:endParaRPr lang="en-US" b="0" i="0" dirty="0">
              <a:solidFill>
                <a:srgbClr val="292929"/>
              </a:solidFill>
              <a:effectLst/>
              <a:latin typeface="source-serif-pro"/>
            </a:endParaRPr>
          </a:p>
          <a:p>
            <a:r>
              <a:rPr lang="en-US" b="0" i="0" dirty="0">
                <a:solidFill>
                  <a:srgbClr val="292929"/>
                </a:solidFill>
                <a:effectLst/>
                <a:latin typeface="source-serif-pro"/>
              </a:rPr>
              <a:t>At first sight, we could be tempted to think that, if the latent space is regular enough (well “organized” by the encoder during the training process), we could take a point randomly from that latent space and decode it to get a new content.</a:t>
            </a:r>
          </a:p>
          <a:p>
            <a:endParaRPr lang="en-US" b="0" i="0" dirty="0">
              <a:solidFill>
                <a:srgbClr val="292929"/>
              </a:solidFill>
              <a:effectLst/>
              <a:latin typeface="source-serif-pro"/>
            </a:endParaRPr>
          </a:p>
          <a:p>
            <a:r>
              <a:rPr lang="en-US" b="0" i="0" dirty="0">
                <a:solidFill>
                  <a:srgbClr val="292929"/>
                </a:solidFill>
                <a:effectLst/>
                <a:latin typeface="source-serif-pro"/>
              </a:rPr>
              <a:t>However, the regularity of the latent space for autoencoders is a difficult point that depends on the distribution of the data in the initial space, the dimension of the latent space and the architecture of the encoder. So, it is pretty difficult (if not impossible) to ensure, a priori, that the encoder will organize the latent space in a smart way compatible with the generative process we just described.</a:t>
            </a:r>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12</a:t>
            </a:fld>
            <a:endParaRPr lang="en-US"/>
          </a:p>
        </p:txBody>
      </p:sp>
    </p:spTree>
    <p:extLst>
      <p:ext uri="{BB962C8B-B14F-4D97-AF65-F5344CB8AC3E}">
        <p14:creationId xmlns:p14="http://schemas.microsoft.com/office/powerpoint/2010/main" val="1207285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So, in order to be able to use the decoder of our autoencoder for generative purpose, we have to be sure that the latent space is regular enough. One possible solution to obtain such regularity is to introduce explicit </a:t>
            </a:r>
            <a:r>
              <a:rPr lang="en-US" b="0" i="0" dirty="0" err="1">
                <a:solidFill>
                  <a:srgbClr val="292929"/>
                </a:solidFill>
                <a:effectLst/>
                <a:latin typeface="source-serif-pro"/>
              </a:rPr>
              <a:t>regularisation</a:t>
            </a:r>
            <a:r>
              <a:rPr lang="en-US" b="0" i="0" dirty="0">
                <a:solidFill>
                  <a:srgbClr val="292929"/>
                </a:solidFill>
                <a:effectLst/>
                <a:latin typeface="source-serif-pro"/>
              </a:rPr>
              <a:t> during the training process. </a:t>
            </a:r>
            <a:r>
              <a:rPr lang="en-US" b="1" dirty="0">
                <a:effectLst/>
                <a:latin typeface="source-serif-pro"/>
              </a:rPr>
              <a:t>a variational autoencoder can be defined as being an autoencoder whose training is </a:t>
            </a:r>
            <a:r>
              <a:rPr lang="en-US" b="1" dirty="0" err="1">
                <a:effectLst/>
                <a:latin typeface="source-serif-pro"/>
              </a:rPr>
              <a:t>regularised</a:t>
            </a:r>
            <a:r>
              <a:rPr lang="en-US" b="1" dirty="0">
                <a:effectLst/>
                <a:latin typeface="source-serif-pro"/>
              </a:rPr>
              <a:t> to avoid overfitting and ensure that the latent space has good properties that enable generative process.</a:t>
            </a:r>
          </a:p>
          <a:p>
            <a:endParaRPr lang="en-US" b="1" dirty="0">
              <a:effectLst/>
              <a:latin typeface="source-serif-pro"/>
            </a:endParaRPr>
          </a:p>
          <a:p>
            <a:r>
              <a:rPr lang="en-US" b="0" i="0" dirty="0">
                <a:solidFill>
                  <a:srgbClr val="292929"/>
                </a:solidFill>
                <a:effectLst/>
                <a:latin typeface="source-serif-pro"/>
              </a:rPr>
              <a:t>Just as a standard autoencoder, a variational autoencoder is an architecture composed of both an encoder and a decoder and that is trained to </a:t>
            </a:r>
            <a:r>
              <a:rPr lang="en-US" b="0" i="0" dirty="0" err="1">
                <a:solidFill>
                  <a:srgbClr val="292929"/>
                </a:solidFill>
                <a:effectLst/>
                <a:latin typeface="source-serif-pro"/>
              </a:rPr>
              <a:t>minimise</a:t>
            </a:r>
            <a:r>
              <a:rPr lang="en-US" b="0" i="0" dirty="0">
                <a:solidFill>
                  <a:srgbClr val="292929"/>
                </a:solidFill>
                <a:effectLst/>
                <a:latin typeface="source-serif-pro"/>
              </a:rPr>
              <a:t> the reconstruction error between the encoded-decoded data and the initial data. However, in order to introduce some </a:t>
            </a:r>
            <a:r>
              <a:rPr lang="en-US" b="0" i="0" dirty="0" err="1">
                <a:solidFill>
                  <a:srgbClr val="292929"/>
                </a:solidFill>
                <a:effectLst/>
                <a:latin typeface="source-serif-pro"/>
              </a:rPr>
              <a:t>regularisation</a:t>
            </a:r>
            <a:r>
              <a:rPr lang="en-US" b="0" i="0" dirty="0">
                <a:solidFill>
                  <a:srgbClr val="292929"/>
                </a:solidFill>
                <a:effectLst/>
                <a:latin typeface="source-serif-pro"/>
              </a:rPr>
              <a:t> of the latent space, we proceed to a slight modification of the encoding-decoding process: </a:t>
            </a:r>
            <a:r>
              <a:rPr lang="en-US" b="1" i="0" dirty="0">
                <a:solidFill>
                  <a:srgbClr val="292929"/>
                </a:solidFill>
                <a:effectLst/>
                <a:latin typeface="source-serif-pro"/>
              </a:rPr>
              <a:t>instead of encoding an input as a single point, we encode it as a distribution over the latent space</a:t>
            </a:r>
            <a:r>
              <a:rPr lang="en-US" b="0" i="0" dirty="0">
                <a:solidFill>
                  <a:srgbClr val="292929"/>
                </a:solidFill>
                <a:effectLst/>
                <a:latin typeface="source-serif-pro"/>
              </a:rPr>
              <a:t>. In practice, the encoded distributions are chosen to be normal so that the encoder can be trained to return the mean and the covariance matrix that describe these Gaussians.</a:t>
            </a:r>
          </a:p>
          <a:p>
            <a:endParaRPr lang="en-US" b="0" i="0" dirty="0">
              <a:solidFill>
                <a:srgbClr val="292929"/>
              </a:solidFill>
              <a:effectLst/>
              <a:latin typeface="source-serif-pro"/>
            </a:endParaRPr>
          </a:p>
          <a:p>
            <a:pPr algn="l">
              <a:buFont typeface="Arial" panose="020B0604020202020204" pitchFamily="34" charset="0"/>
              <a:buChar char="•"/>
            </a:pPr>
            <a:r>
              <a:rPr lang="en-US" b="0" i="0" dirty="0">
                <a:solidFill>
                  <a:srgbClr val="292929"/>
                </a:solidFill>
                <a:effectLst/>
                <a:latin typeface="source-serif-pro"/>
              </a:rPr>
              <a:t>the input is encoded as distribution over the latent space; a point from the latent space is sampled from that distribution; the sampled point is decoded and the reconstruction error can be computed; finally, the reconstruction error is backpropagated through the network</a:t>
            </a:r>
          </a:p>
          <a:p>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14</a:t>
            </a:fld>
            <a:endParaRPr lang="en-US"/>
          </a:p>
        </p:txBody>
      </p:sp>
    </p:spTree>
    <p:extLst>
      <p:ext uri="{BB962C8B-B14F-4D97-AF65-F5344CB8AC3E}">
        <p14:creationId xmlns:p14="http://schemas.microsoft.com/office/powerpoint/2010/main" val="3033777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The regularity that is expected from the latent space in order to make generative process possible can be expressed through two main properties: </a:t>
            </a:r>
            <a:r>
              <a:rPr lang="en-US" b="1" i="0" dirty="0">
                <a:solidFill>
                  <a:srgbClr val="292929"/>
                </a:solidFill>
                <a:effectLst/>
                <a:latin typeface="source-serif-pro"/>
              </a:rPr>
              <a:t>continuity</a:t>
            </a:r>
            <a:r>
              <a:rPr lang="en-US" b="0" i="0" dirty="0">
                <a:solidFill>
                  <a:srgbClr val="292929"/>
                </a:solidFill>
                <a:effectLst/>
                <a:latin typeface="source-serif-pro"/>
              </a:rPr>
              <a:t> (two close points in the latent space should not give two completely different contents once decoded) and </a:t>
            </a:r>
          </a:p>
          <a:p>
            <a:endParaRPr lang="en-US" b="0" i="0" dirty="0">
              <a:solidFill>
                <a:srgbClr val="292929"/>
              </a:solidFill>
              <a:effectLst/>
              <a:latin typeface="source-serif-pro"/>
            </a:endParaRPr>
          </a:p>
          <a:p>
            <a:r>
              <a:rPr lang="en-US" b="1" i="0" dirty="0">
                <a:solidFill>
                  <a:srgbClr val="292929"/>
                </a:solidFill>
                <a:effectLst/>
                <a:latin typeface="source-serif-pro"/>
              </a:rPr>
              <a:t>completeness</a:t>
            </a:r>
            <a:r>
              <a:rPr lang="en-US" b="0" i="0" dirty="0">
                <a:solidFill>
                  <a:srgbClr val="292929"/>
                </a:solidFill>
                <a:effectLst/>
                <a:latin typeface="source-serif-pro"/>
              </a:rPr>
              <a:t> (for a chosen distribution, a point sampled from the latent space should give “meaningful” content once decoded).</a:t>
            </a:r>
          </a:p>
          <a:p>
            <a:endParaRPr lang="en-US" b="0" i="0" dirty="0">
              <a:solidFill>
                <a:srgbClr val="292929"/>
              </a:solidFill>
              <a:effectLst/>
              <a:latin typeface="source-serif-pro"/>
            </a:endParaRPr>
          </a:p>
          <a:p>
            <a:r>
              <a:rPr lang="en-US" b="0" i="0" dirty="0">
                <a:solidFill>
                  <a:srgbClr val="292929"/>
                </a:solidFill>
                <a:effectLst/>
                <a:latin typeface="source-serif-pro"/>
              </a:rPr>
              <a:t>With this </a:t>
            </a:r>
            <a:r>
              <a:rPr lang="en-US" b="0" i="0" dirty="0" err="1">
                <a:solidFill>
                  <a:srgbClr val="292929"/>
                </a:solidFill>
                <a:effectLst/>
                <a:latin typeface="source-serif-pro"/>
              </a:rPr>
              <a:t>regularisation</a:t>
            </a:r>
            <a:r>
              <a:rPr lang="en-US" b="0" i="0" dirty="0">
                <a:solidFill>
                  <a:srgbClr val="292929"/>
                </a:solidFill>
                <a:effectLst/>
                <a:latin typeface="source-serif-pro"/>
              </a:rPr>
              <a:t> term, we prevent the model to encode data far apart in the latent space and encourage as much as possible returned distributions to “overlap”, satisfying this way the expected continuity and completeness conditions. Naturally, as for any </a:t>
            </a:r>
            <a:r>
              <a:rPr lang="en-US" b="0" i="0" dirty="0" err="1">
                <a:solidFill>
                  <a:srgbClr val="292929"/>
                </a:solidFill>
                <a:effectLst/>
                <a:latin typeface="source-serif-pro"/>
              </a:rPr>
              <a:t>regularisation</a:t>
            </a:r>
            <a:r>
              <a:rPr lang="en-US" b="0" i="0" dirty="0">
                <a:solidFill>
                  <a:srgbClr val="292929"/>
                </a:solidFill>
                <a:effectLst/>
                <a:latin typeface="source-serif-pro"/>
              </a:rPr>
              <a:t> term, this comes at the price of a higher reconstruction error on the training data. </a:t>
            </a:r>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15</a:t>
            </a:fld>
            <a:endParaRPr lang="en-US"/>
          </a:p>
        </p:txBody>
      </p:sp>
    </p:spTree>
    <p:extLst>
      <p:ext uri="{BB962C8B-B14F-4D97-AF65-F5344CB8AC3E}">
        <p14:creationId xmlns:p14="http://schemas.microsoft.com/office/powerpoint/2010/main" val="416986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a:t>
            </a:r>
          </a:p>
          <a:p>
            <a:endParaRPr lang="en-US" dirty="0"/>
          </a:p>
          <a:p>
            <a:r>
              <a:rPr lang="en-US" dirty="0"/>
              <a:t>zeta</a:t>
            </a:r>
          </a:p>
        </p:txBody>
      </p:sp>
      <p:sp>
        <p:nvSpPr>
          <p:cNvPr id="4" name="Slide Number Placeholder 3"/>
          <p:cNvSpPr>
            <a:spLocks noGrp="1"/>
          </p:cNvSpPr>
          <p:nvPr>
            <p:ph type="sldNum" sz="quarter" idx="5"/>
          </p:nvPr>
        </p:nvSpPr>
        <p:spPr/>
        <p:txBody>
          <a:bodyPr/>
          <a:lstStyle/>
          <a:p>
            <a:fld id="{C149EEB9-1E5D-4336-B1B3-152F63E4D131}" type="slidenum">
              <a:rPr lang="en-US" smtClean="0"/>
              <a:t>16</a:t>
            </a:fld>
            <a:endParaRPr lang="en-US"/>
          </a:p>
        </p:txBody>
      </p:sp>
    </p:spTree>
    <p:extLst>
      <p:ext uri="{BB962C8B-B14F-4D97-AF65-F5344CB8AC3E}">
        <p14:creationId xmlns:p14="http://schemas.microsoft.com/office/powerpoint/2010/main" val="4143120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Emblem">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109224" y="585894"/>
            <a:ext cx="1973552" cy="1973552"/>
          </a:xfrm>
          <a:prstGeom prst="rect">
            <a:avLst/>
          </a:prstGeom>
        </p:spPr>
      </p:pic>
    </p:spTree>
    <p:extLst>
      <p:ext uri="{BB962C8B-B14F-4D97-AF65-F5344CB8AC3E}">
        <p14:creationId xmlns:p14="http://schemas.microsoft.com/office/powerpoint/2010/main" val="2664792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E0B10-EB4B-847C-6520-80DDA1B8CA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840123-5744-4864-3F7E-B0AD11BABD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E0D33F-251E-AEEF-3792-9017BA7FBA4D}"/>
              </a:ext>
            </a:extLst>
          </p:cNvPr>
          <p:cNvSpPr>
            <a:spLocks noGrp="1"/>
          </p:cNvSpPr>
          <p:nvPr>
            <p:ph type="dt" sz="half" idx="10"/>
          </p:nvPr>
        </p:nvSpPr>
        <p:spPr/>
        <p:txBody>
          <a:bodyPr/>
          <a:lstStyle/>
          <a:p>
            <a:fld id="{447C0583-BD34-4143-8289-B75A5BE20815}" type="datetimeFigureOut">
              <a:rPr lang="en-US" smtClean="0"/>
              <a:t>3/6/23</a:t>
            </a:fld>
            <a:endParaRPr lang="en-US"/>
          </a:p>
        </p:txBody>
      </p:sp>
      <p:sp>
        <p:nvSpPr>
          <p:cNvPr id="5" name="Footer Placeholder 4">
            <a:extLst>
              <a:ext uri="{FF2B5EF4-FFF2-40B4-BE49-F238E27FC236}">
                <a16:creationId xmlns:a16="http://schemas.microsoft.com/office/drawing/2014/main" id="{68C5CAE2-774C-CF99-B15E-B6098F729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1F8886-5F4C-1415-1C86-24AAE468C84A}"/>
              </a:ext>
            </a:extLst>
          </p:cNvPr>
          <p:cNvSpPr>
            <a:spLocks noGrp="1"/>
          </p:cNvSpPr>
          <p:nvPr>
            <p:ph type="sldNum" sz="quarter" idx="12"/>
          </p:nvPr>
        </p:nvSpPr>
        <p:spPr/>
        <p:txBody>
          <a:bodyPr/>
          <a:lstStyle/>
          <a:p>
            <a:fld id="{3C402FEF-8031-3343-8DB0-4AE046C464CC}" type="slidenum">
              <a:rPr lang="en-US" smtClean="0"/>
              <a:t>‹#›</a:t>
            </a:fld>
            <a:endParaRPr lang="en-US"/>
          </a:p>
        </p:txBody>
      </p:sp>
    </p:spTree>
    <p:extLst>
      <p:ext uri="{BB962C8B-B14F-4D97-AF65-F5344CB8AC3E}">
        <p14:creationId xmlns:p14="http://schemas.microsoft.com/office/powerpoint/2010/main" val="2188698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783D-3E3F-D339-9D66-919CF157F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ADE0B-7FA4-13A8-55E6-7C180FB348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598FC4-927F-E03A-6C0F-2B8E7C47AE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6395E3-9E8A-259A-661A-FCB5FAC39E6D}"/>
              </a:ext>
            </a:extLst>
          </p:cNvPr>
          <p:cNvSpPr>
            <a:spLocks noGrp="1"/>
          </p:cNvSpPr>
          <p:nvPr>
            <p:ph type="dt" sz="half" idx="10"/>
          </p:nvPr>
        </p:nvSpPr>
        <p:spPr/>
        <p:txBody>
          <a:bodyPr/>
          <a:lstStyle/>
          <a:p>
            <a:fld id="{447C0583-BD34-4143-8289-B75A5BE20815}" type="datetimeFigureOut">
              <a:rPr lang="en-US" smtClean="0"/>
              <a:t>3/6/23</a:t>
            </a:fld>
            <a:endParaRPr lang="en-US"/>
          </a:p>
        </p:txBody>
      </p:sp>
      <p:sp>
        <p:nvSpPr>
          <p:cNvPr id="6" name="Footer Placeholder 5">
            <a:extLst>
              <a:ext uri="{FF2B5EF4-FFF2-40B4-BE49-F238E27FC236}">
                <a16:creationId xmlns:a16="http://schemas.microsoft.com/office/drawing/2014/main" id="{3DDC0DD0-D85B-0C59-C30B-643D9E42B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4EC7C7-6F03-6833-34CB-538606526BCB}"/>
              </a:ext>
            </a:extLst>
          </p:cNvPr>
          <p:cNvSpPr>
            <a:spLocks noGrp="1"/>
          </p:cNvSpPr>
          <p:nvPr>
            <p:ph type="sldNum" sz="quarter" idx="12"/>
          </p:nvPr>
        </p:nvSpPr>
        <p:spPr/>
        <p:txBody>
          <a:bodyPr/>
          <a:lstStyle/>
          <a:p>
            <a:fld id="{3C402FEF-8031-3343-8DB0-4AE046C464CC}" type="slidenum">
              <a:rPr lang="en-US" smtClean="0"/>
              <a:t>‹#›</a:t>
            </a:fld>
            <a:endParaRPr lang="en-US"/>
          </a:p>
        </p:txBody>
      </p:sp>
    </p:spTree>
    <p:extLst>
      <p:ext uri="{BB962C8B-B14F-4D97-AF65-F5344CB8AC3E}">
        <p14:creationId xmlns:p14="http://schemas.microsoft.com/office/powerpoint/2010/main" val="3183311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66A0-C84D-6DEF-3CA8-A913EBA32A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B763D6-64C2-7D66-E3C1-ED79B7685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3DD6D3-037E-C124-8B58-387E03E27F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B44FE4-F7D7-F0DA-4AC8-07CAD6DAB8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B258C3-937B-1C5D-EB34-D77F0B23D6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7D85A4-FE6E-F31D-72F1-5211C9E9C00E}"/>
              </a:ext>
            </a:extLst>
          </p:cNvPr>
          <p:cNvSpPr>
            <a:spLocks noGrp="1"/>
          </p:cNvSpPr>
          <p:nvPr>
            <p:ph type="dt" sz="half" idx="10"/>
          </p:nvPr>
        </p:nvSpPr>
        <p:spPr/>
        <p:txBody>
          <a:bodyPr/>
          <a:lstStyle/>
          <a:p>
            <a:fld id="{447C0583-BD34-4143-8289-B75A5BE20815}" type="datetimeFigureOut">
              <a:rPr lang="en-US" smtClean="0"/>
              <a:t>3/6/23</a:t>
            </a:fld>
            <a:endParaRPr lang="en-US"/>
          </a:p>
        </p:txBody>
      </p:sp>
      <p:sp>
        <p:nvSpPr>
          <p:cNvPr id="8" name="Footer Placeholder 7">
            <a:extLst>
              <a:ext uri="{FF2B5EF4-FFF2-40B4-BE49-F238E27FC236}">
                <a16:creationId xmlns:a16="http://schemas.microsoft.com/office/drawing/2014/main" id="{D59F727A-998C-EAAC-A168-00A3E69DFD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4CB915-CC66-5E53-C6E2-FD1F90F5BA11}"/>
              </a:ext>
            </a:extLst>
          </p:cNvPr>
          <p:cNvSpPr>
            <a:spLocks noGrp="1"/>
          </p:cNvSpPr>
          <p:nvPr>
            <p:ph type="sldNum" sz="quarter" idx="12"/>
          </p:nvPr>
        </p:nvSpPr>
        <p:spPr/>
        <p:txBody>
          <a:bodyPr/>
          <a:lstStyle/>
          <a:p>
            <a:fld id="{3C402FEF-8031-3343-8DB0-4AE046C464CC}" type="slidenum">
              <a:rPr lang="en-US" smtClean="0"/>
              <a:t>‹#›</a:t>
            </a:fld>
            <a:endParaRPr lang="en-US"/>
          </a:p>
        </p:txBody>
      </p:sp>
    </p:spTree>
    <p:extLst>
      <p:ext uri="{BB962C8B-B14F-4D97-AF65-F5344CB8AC3E}">
        <p14:creationId xmlns:p14="http://schemas.microsoft.com/office/powerpoint/2010/main" val="2218421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6C96-64FE-9DDC-AD00-238C224790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767D20-289D-4BB1-B629-9CED161C412B}"/>
              </a:ext>
            </a:extLst>
          </p:cNvPr>
          <p:cNvSpPr>
            <a:spLocks noGrp="1"/>
          </p:cNvSpPr>
          <p:nvPr>
            <p:ph type="dt" sz="half" idx="10"/>
          </p:nvPr>
        </p:nvSpPr>
        <p:spPr/>
        <p:txBody>
          <a:bodyPr/>
          <a:lstStyle/>
          <a:p>
            <a:fld id="{447C0583-BD34-4143-8289-B75A5BE20815}" type="datetimeFigureOut">
              <a:rPr lang="en-US" smtClean="0"/>
              <a:t>3/6/23</a:t>
            </a:fld>
            <a:endParaRPr lang="en-US"/>
          </a:p>
        </p:txBody>
      </p:sp>
      <p:sp>
        <p:nvSpPr>
          <p:cNvPr id="4" name="Footer Placeholder 3">
            <a:extLst>
              <a:ext uri="{FF2B5EF4-FFF2-40B4-BE49-F238E27FC236}">
                <a16:creationId xmlns:a16="http://schemas.microsoft.com/office/drawing/2014/main" id="{1766489A-08BD-D4F8-E969-D4CC882D4F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382DC4-DC00-D5A2-4EF9-04590A5C60B0}"/>
              </a:ext>
            </a:extLst>
          </p:cNvPr>
          <p:cNvSpPr>
            <a:spLocks noGrp="1"/>
          </p:cNvSpPr>
          <p:nvPr>
            <p:ph type="sldNum" sz="quarter" idx="12"/>
          </p:nvPr>
        </p:nvSpPr>
        <p:spPr/>
        <p:txBody>
          <a:bodyPr/>
          <a:lstStyle/>
          <a:p>
            <a:fld id="{3C402FEF-8031-3343-8DB0-4AE046C464CC}" type="slidenum">
              <a:rPr lang="en-US" smtClean="0"/>
              <a:t>‹#›</a:t>
            </a:fld>
            <a:endParaRPr lang="en-US"/>
          </a:p>
        </p:txBody>
      </p:sp>
    </p:spTree>
    <p:extLst>
      <p:ext uri="{BB962C8B-B14F-4D97-AF65-F5344CB8AC3E}">
        <p14:creationId xmlns:p14="http://schemas.microsoft.com/office/powerpoint/2010/main" val="1464570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398252-7DBA-6759-1FB5-3A9F6F0F289E}"/>
              </a:ext>
            </a:extLst>
          </p:cNvPr>
          <p:cNvSpPr>
            <a:spLocks noGrp="1"/>
          </p:cNvSpPr>
          <p:nvPr>
            <p:ph type="dt" sz="half" idx="10"/>
          </p:nvPr>
        </p:nvSpPr>
        <p:spPr/>
        <p:txBody>
          <a:bodyPr/>
          <a:lstStyle/>
          <a:p>
            <a:fld id="{447C0583-BD34-4143-8289-B75A5BE20815}" type="datetimeFigureOut">
              <a:rPr lang="en-US" smtClean="0"/>
              <a:t>3/6/23</a:t>
            </a:fld>
            <a:endParaRPr lang="en-US"/>
          </a:p>
        </p:txBody>
      </p:sp>
      <p:sp>
        <p:nvSpPr>
          <p:cNvPr id="3" name="Footer Placeholder 2">
            <a:extLst>
              <a:ext uri="{FF2B5EF4-FFF2-40B4-BE49-F238E27FC236}">
                <a16:creationId xmlns:a16="http://schemas.microsoft.com/office/drawing/2014/main" id="{5B97C453-CF2B-D367-4577-7AE038407A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36F7E9-A88A-F1B3-06E9-F56884B0DA2D}"/>
              </a:ext>
            </a:extLst>
          </p:cNvPr>
          <p:cNvSpPr>
            <a:spLocks noGrp="1"/>
          </p:cNvSpPr>
          <p:nvPr>
            <p:ph type="sldNum" sz="quarter" idx="12"/>
          </p:nvPr>
        </p:nvSpPr>
        <p:spPr/>
        <p:txBody>
          <a:bodyPr/>
          <a:lstStyle/>
          <a:p>
            <a:fld id="{3C402FEF-8031-3343-8DB0-4AE046C464CC}" type="slidenum">
              <a:rPr lang="en-US" smtClean="0"/>
              <a:t>‹#›</a:t>
            </a:fld>
            <a:endParaRPr lang="en-US"/>
          </a:p>
        </p:txBody>
      </p:sp>
    </p:spTree>
    <p:extLst>
      <p:ext uri="{BB962C8B-B14F-4D97-AF65-F5344CB8AC3E}">
        <p14:creationId xmlns:p14="http://schemas.microsoft.com/office/powerpoint/2010/main" val="1159173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9310-1026-F8A9-BCFB-493CB2344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5663C8-49E9-7A76-88DC-C5D859025F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BF200C-E84F-B525-F2C4-107D6227E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2920FC-FE4C-DCE6-C6C4-FCDFBCDEA80B}"/>
              </a:ext>
            </a:extLst>
          </p:cNvPr>
          <p:cNvSpPr>
            <a:spLocks noGrp="1"/>
          </p:cNvSpPr>
          <p:nvPr>
            <p:ph type="dt" sz="half" idx="10"/>
          </p:nvPr>
        </p:nvSpPr>
        <p:spPr/>
        <p:txBody>
          <a:bodyPr/>
          <a:lstStyle/>
          <a:p>
            <a:fld id="{447C0583-BD34-4143-8289-B75A5BE20815}" type="datetimeFigureOut">
              <a:rPr lang="en-US" smtClean="0"/>
              <a:t>3/6/23</a:t>
            </a:fld>
            <a:endParaRPr lang="en-US"/>
          </a:p>
        </p:txBody>
      </p:sp>
      <p:sp>
        <p:nvSpPr>
          <p:cNvPr id="6" name="Footer Placeholder 5">
            <a:extLst>
              <a:ext uri="{FF2B5EF4-FFF2-40B4-BE49-F238E27FC236}">
                <a16:creationId xmlns:a16="http://schemas.microsoft.com/office/drawing/2014/main" id="{893E37EF-8571-4EFD-6231-EE9B6869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95877-29BA-8B86-0571-CA636092C9FA}"/>
              </a:ext>
            </a:extLst>
          </p:cNvPr>
          <p:cNvSpPr>
            <a:spLocks noGrp="1"/>
          </p:cNvSpPr>
          <p:nvPr>
            <p:ph type="sldNum" sz="quarter" idx="12"/>
          </p:nvPr>
        </p:nvSpPr>
        <p:spPr/>
        <p:txBody>
          <a:bodyPr/>
          <a:lstStyle/>
          <a:p>
            <a:fld id="{3C402FEF-8031-3343-8DB0-4AE046C464CC}" type="slidenum">
              <a:rPr lang="en-US" smtClean="0"/>
              <a:t>‹#›</a:t>
            </a:fld>
            <a:endParaRPr lang="en-US"/>
          </a:p>
        </p:txBody>
      </p:sp>
    </p:spTree>
    <p:extLst>
      <p:ext uri="{BB962C8B-B14F-4D97-AF65-F5344CB8AC3E}">
        <p14:creationId xmlns:p14="http://schemas.microsoft.com/office/powerpoint/2010/main" val="1796022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39CC-EF63-3997-D707-B40BDFDA8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6D987-4E81-4D56-C9FF-98B016BF33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216E85-5DDC-610C-BB95-B1EC1E3B2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CB0CF8-6790-E45F-91DD-325ABDBA0937}"/>
              </a:ext>
            </a:extLst>
          </p:cNvPr>
          <p:cNvSpPr>
            <a:spLocks noGrp="1"/>
          </p:cNvSpPr>
          <p:nvPr>
            <p:ph type="dt" sz="half" idx="10"/>
          </p:nvPr>
        </p:nvSpPr>
        <p:spPr/>
        <p:txBody>
          <a:bodyPr/>
          <a:lstStyle/>
          <a:p>
            <a:fld id="{447C0583-BD34-4143-8289-B75A5BE20815}" type="datetimeFigureOut">
              <a:rPr lang="en-US" smtClean="0"/>
              <a:t>3/6/23</a:t>
            </a:fld>
            <a:endParaRPr lang="en-US"/>
          </a:p>
        </p:txBody>
      </p:sp>
      <p:sp>
        <p:nvSpPr>
          <p:cNvPr id="6" name="Footer Placeholder 5">
            <a:extLst>
              <a:ext uri="{FF2B5EF4-FFF2-40B4-BE49-F238E27FC236}">
                <a16:creationId xmlns:a16="http://schemas.microsoft.com/office/drawing/2014/main" id="{AC9F7DFF-0F78-D507-613C-BE78ADCE79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B373C-5F8D-E4FB-E63C-32FD3D1A03C2}"/>
              </a:ext>
            </a:extLst>
          </p:cNvPr>
          <p:cNvSpPr>
            <a:spLocks noGrp="1"/>
          </p:cNvSpPr>
          <p:nvPr>
            <p:ph type="sldNum" sz="quarter" idx="12"/>
          </p:nvPr>
        </p:nvSpPr>
        <p:spPr/>
        <p:txBody>
          <a:bodyPr/>
          <a:lstStyle/>
          <a:p>
            <a:fld id="{3C402FEF-8031-3343-8DB0-4AE046C464CC}" type="slidenum">
              <a:rPr lang="en-US" smtClean="0"/>
              <a:t>‹#›</a:t>
            </a:fld>
            <a:endParaRPr lang="en-US"/>
          </a:p>
        </p:txBody>
      </p:sp>
    </p:spTree>
    <p:extLst>
      <p:ext uri="{BB962C8B-B14F-4D97-AF65-F5344CB8AC3E}">
        <p14:creationId xmlns:p14="http://schemas.microsoft.com/office/powerpoint/2010/main" val="2639078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0BCB-E2CC-2DA5-A1F5-C4EBB5E48A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AC5BB0-AAA1-E172-D070-D8E9166D00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050DB-E224-9C2A-7162-8E24CC6509AB}"/>
              </a:ext>
            </a:extLst>
          </p:cNvPr>
          <p:cNvSpPr>
            <a:spLocks noGrp="1"/>
          </p:cNvSpPr>
          <p:nvPr>
            <p:ph type="dt" sz="half" idx="10"/>
          </p:nvPr>
        </p:nvSpPr>
        <p:spPr/>
        <p:txBody>
          <a:bodyPr/>
          <a:lstStyle/>
          <a:p>
            <a:fld id="{447C0583-BD34-4143-8289-B75A5BE20815}" type="datetimeFigureOut">
              <a:rPr lang="en-US" smtClean="0"/>
              <a:t>3/6/23</a:t>
            </a:fld>
            <a:endParaRPr lang="en-US"/>
          </a:p>
        </p:txBody>
      </p:sp>
      <p:sp>
        <p:nvSpPr>
          <p:cNvPr id="5" name="Footer Placeholder 4">
            <a:extLst>
              <a:ext uri="{FF2B5EF4-FFF2-40B4-BE49-F238E27FC236}">
                <a16:creationId xmlns:a16="http://schemas.microsoft.com/office/drawing/2014/main" id="{3E0D426A-BD68-60A6-A94E-127AB6DAF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B9BC3-CDAA-6F21-168D-8ED58F50AFFD}"/>
              </a:ext>
            </a:extLst>
          </p:cNvPr>
          <p:cNvSpPr>
            <a:spLocks noGrp="1"/>
          </p:cNvSpPr>
          <p:nvPr>
            <p:ph type="sldNum" sz="quarter" idx="12"/>
          </p:nvPr>
        </p:nvSpPr>
        <p:spPr/>
        <p:txBody>
          <a:bodyPr/>
          <a:lstStyle/>
          <a:p>
            <a:fld id="{3C402FEF-8031-3343-8DB0-4AE046C464CC}" type="slidenum">
              <a:rPr lang="en-US" smtClean="0"/>
              <a:t>‹#›</a:t>
            </a:fld>
            <a:endParaRPr lang="en-US"/>
          </a:p>
        </p:txBody>
      </p:sp>
    </p:spTree>
    <p:extLst>
      <p:ext uri="{BB962C8B-B14F-4D97-AF65-F5344CB8AC3E}">
        <p14:creationId xmlns:p14="http://schemas.microsoft.com/office/powerpoint/2010/main" val="1592577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1600CB-8E19-0839-6956-C25736520A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67D7CD-9DDD-D529-D5C5-DCDD5AD3F3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D7B14-B635-2B8A-4114-ED0687606D06}"/>
              </a:ext>
            </a:extLst>
          </p:cNvPr>
          <p:cNvSpPr>
            <a:spLocks noGrp="1"/>
          </p:cNvSpPr>
          <p:nvPr>
            <p:ph type="dt" sz="half" idx="10"/>
          </p:nvPr>
        </p:nvSpPr>
        <p:spPr/>
        <p:txBody>
          <a:bodyPr/>
          <a:lstStyle/>
          <a:p>
            <a:fld id="{447C0583-BD34-4143-8289-B75A5BE20815}" type="datetimeFigureOut">
              <a:rPr lang="en-US" smtClean="0"/>
              <a:t>3/6/23</a:t>
            </a:fld>
            <a:endParaRPr lang="en-US"/>
          </a:p>
        </p:txBody>
      </p:sp>
      <p:sp>
        <p:nvSpPr>
          <p:cNvPr id="5" name="Footer Placeholder 4">
            <a:extLst>
              <a:ext uri="{FF2B5EF4-FFF2-40B4-BE49-F238E27FC236}">
                <a16:creationId xmlns:a16="http://schemas.microsoft.com/office/drawing/2014/main" id="{67146D39-85D8-030E-C22E-83E85BCAF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5449B-0BB4-9D9A-BBC7-2D774D2620C4}"/>
              </a:ext>
            </a:extLst>
          </p:cNvPr>
          <p:cNvSpPr>
            <a:spLocks noGrp="1"/>
          </p:cNvSpPr>
          <p:nvPr>
            <p:ph type="sldNum" sz="quarter" idx="12"/>
          </p:nvPr>
        </p:nvSpPr>
        <p:spPr/>
        <p:txBody>
          <a:bodyPr/>
          <a:lstStyle/>
          <a:p>
            <a:fld id="{3C402FEF-8031-3343-8DB0-4AE046C464CC}" type="slidenum">
              <a:rPr lang="en-US" smtClean="0"/>
              <a:t>‹#›</a:t>
            </a:fld>
            <a:endParaRPr lang="en-US"/>
          </a:p>
        </p:txBody>
      </p:sp>
    </p:spTree>
    <p:extLst>
      <p:ext uri="{BB962C8B-B14F-4D97-AF65-F5344CB8AC3E}">
        <p14:creationId xmlns:p14="http://schemas.microsoft.com/office/powerpoint/2010/main" val="2441628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E366A-A814-5B5C-EBF9-3DB8B6A56C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E10FC1-F004-8613-E2B6-148DD6E059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9358AD-EBF4-5210-2171-3DF9950EE55F}"/>
              </a:ext>
            </a:extLst>
          </p:cNvPr>
          <p:cNvSpPr>
            <a:spLocks noGrp="1"/>
          </p:cNvSpPr>
          <p:nvPr>
            <p:ph type="dt" sz="half" idx="10"/>
          </p:nvPr>
        </p:nvSpPr>
        <p:spPr/>
        <p:txBody>
          <a:bodyPr/>
          <a:lstStyle/>
          <a:p>
            <a:fld id="{B2A5EFDF-067E-FB49-9CA0-C8283D6D7FAF}" type="datetimeFigureOut">
              <a:rPr lang="en-US" smtClean="0"/>
              <a:t>3/6/23</a:t>
            </a:fld>
            <a:endParaRPr lang="en-US"/>
          </a:p>
        </p:txBody>
      </p:sp>
      <p:sp>
        <p:nvSpPr>
          <p:cNvPr id="5" name="Footer Placeholder 4">
            <a:extLst>
              <a:ext uri="{FF2B5EF4-FFF2-40B4-BE49-F238E27FC236}">
                <a16:creationId xmlns:a16="http://schemas.microsoft.com/office/drawing/2014/main" id="{F606805D-5DB8-1B8F-9890-2CD161C6C6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DCAAF-1298-944B-7464-BAC753CC2C2F}"/>
              </a:ext>
            </a:extLst>
          </p:cNvPr>
          <p:cNvSpPr>
            <a:spLocks noGrp="1"/>
          </p:cNvSpPr>
          <p:nvPr>
            <p:ph type="sldNum" sz="quarter" idx="12"/>
          </p:nvPr>
        </p:nvSpPr>
        <p:spPr/>
        <p:txBody>
          <a:bodyPr/>
          <a:lstStyle/>
          <a:p>
            <a:fld id="{AB3FF9F5-3BFB-2F4C-B6A5-C3A2D213B19F}" type="slidenum">
              <a:rPr lang="en-US" smtClean="0"/>
              <a:t>‹#›</a:t>
            </a:fld>
            <a:endParaRPr lang="en-US"/>
          </a:p>
        </p:txBody>
      </p:sp>
    </p:spTree>
    <p:extLst>
      <p:ext uri="{BB962C8B-B14F-4D97-AF65-F5344CB8AC3E}">
        <p14:creationId xmlns:p14="http://schemas.microsoft.com/office/powerpoint/2010/main" val="756007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onogram 2 Color">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110934" y="585894"/>
            <a:ext cx="1970131" cy="1973552"/>
          </a:xfrm>
          <a:prstGeom prst="rect">
            <a:avLst/>
          </a:prstGeom>
        </p:spPr>
      </p:pic>
    </p:spTree>
    <p:extLst>
      <p:ext uri="{BB962C8B-B14F-4D97-AF65-F5344CB8AC3E}">
        <p14:creationId xmlns:p14="http://schemas.microsoft.com/office/powerpoint/2010/main" val="2011464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BE73-4A8F-F545-3F55-98D0E14C81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8DA9FB-BF8F-451D-F34A-75BF77771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72DF4-528A-182B-A093-0BFB865A43D8}"/>
              </a:ext>
            </a:extLst>
          </p:cNvPr>
          <p:cNvSpPr>
            <a:spLocks noGrp="1"/>
          </p:cNvSpPr>
          <p:nvPr>
            <p:ph type="dt" sz="half" idx="10"/>
          </p:nvPr>
        </p:nvSpPr>
        <p:spPr/>
        <p:txBody>
          <a:bodyPr/>
          <a:lstStyle/>
          <a:p>
            <a:fld id="{B2A5EFDF-067E-FB49-9CA0-C8283D6D7FAF}" type="datetimeFigureOut">
              <a:rPr lang="en-US" smtClean="0"/>
              <a:t>3/6/23</a:t>
            </a:fld>
            <a:endParaRPr lang="en-US"/>
          </a:p>
        </p:txBody>
      </p:sp>
      <p:sp>
        <p:nvSpPr>
          <p:cNvPr id="5" name="Footer Placeholder 4">
            <a:extLst>
              <a:ext uri="{FF2B5EF4-FFF2-40B4-BE49-F238E27FC236}">
                <a16:creationId xmlns:a16="http://schemas.microsoft.com/office/drawing/2014/main" id="{F39EA443-70C6-A140-4ECE-7555822A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3125-7C7B-69DB-4D2E-FFA13637396D}"/>
              </a:ext>
            </a:extLst>
          </p:cNvPr>
          <p:cNvSpPr>
            <a:spLocks noGrp="1"/>
          </p:cNvSpPr>
          <p:nvPr>
            <p:ph type="sldNum" sz="quarter" idx="12"/>
          </p:nvPr>
        </p:nvSpPr>
        <p:spPr/>
        <p:txBody>
          <a:bodyPr/>
          <a:lstStyle/>
          <a:p>
            <a:fld id="{AB3FF9F5-3BFB-2F4C-B6A5-C3A2D213B19F}" type="slidenum">
              <a:rPr lang="en-US" smtClean="0"/>
              <a:t>‹#›</a:t>
            </a:fld>
            <a:endParaRPr lang="en-US"/>
          </a:p>
        </p:txBody>
      </p:sp>
    </p:spTree>
    <p:extLst>
      <p:ext uri="{BB962C8B-B14F-4D97-AF65-F5344CB8AC3E}">
        <p14:creationId xmlns:p14="http://schemas.microsoft.com/office/powerpoint/2010/main" val="1990244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0EAF-1BAD-C983-6354-A7355894BD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F13981-7944-ABAB-E4A3-0E5F9B4317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B7ACB9-1ABB-21E3-284D-9781204B85B8}"/>
              </a:ext>
            </a:extLst>
          </p:cNvPr>
          <p:cNvSpPr>
            <a:spLocks noGrp="1"/>
          </p:cNvSpPr>
          <p:nvPr>
            <p:ph type="dt" sz="half" idx="10"/>
          </p:nvPr>
        </p:nvSpPr>
        <p:spPr/>
        <p:txBody>
          <a:bodyPr/>
          <a:lstStyle/>
          <a:p>
            <a:fld id="{B2A5EFDF-067E-FB49-9CA0-C8283D6D7FAF}" type="datetimeFigureOut">
              <a:rPr lang="en-US" smtClean="0"/>
              <a:t>3/6/23</a:t>
            </a:fld>
            <a:endParaRPr lang="en-US"/>
          </a:p>
        </p:txBody>
      </p:sp>
      <p:sp>
        <p:nvSpPr>
          <p:cNvPr id="5" name="Footer Placeholder 4">
            <a:extLst>
              <a:ext uri="{FF2B5EF4-FFF2-40B4-BE49-F238E27FC236}">
                <a16:creationId xmlns:a16="http://schemas.microsoft.com/office/drawing/2014/main" id="{9AF4004D-A408-51E9-A40C-A35A0D747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5DE26-00B8-C50B-4C6F-CA35FB3F486F}"/>
              </a:ext>
            </a:extLst>
          </p:cNvPr>
          <p:cNvSpPr>
            <a:spLocks noGrp="1"/>
          </p:cNvSpPr>
          <p:nvPr>
            <p:ph type="sldNum" sz="quarter" idx="12"/>
          </p:nvPr>
        </p:nvSpPr>
        <p:spPr/>
        <p:txBody>
          <a:bodyPr/>
          <a:lstStyle/>
          <a:p>
            <a:fld id="{AB3FF9F5-3BFB-2F4C-B6A5-C3A2D213B19F}" type="slidenum">
              <a:rPr lang="en-US" smtClean="0"/>
              <a:t>‹#›</a:t>
            </a:fld>
            <a:endParaRPr lang="en-US"/>
          </a:p>
        </p:txBody>
      </p:sp>
    </p:spTree>
    <p:extLst>
      <p:ext uri="{BB962C8B-B14F-4D97-AF65-F5344CB8AC3E}">
        <p14:creationId xmlns:p14="http://schemas.microsoft.com/office/powerpoint/2010/main" val="3605241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6A26-AADC-1488-7FFD-C4C345BF4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B68AA5-F6E5-0D39-91E9-346BD7E8BD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DC322C-6EFB-33FF-7B8F-6B66990AA6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7470AC-9097-3095-AFAF-3AFF378D2219}"/>
              </a:ext>
            </a:extLst>
          </p:cNvPr>
          <p:cNvSpPr>
            <a:spLocks noGrp="1"/>
          </p:cNvSpPr>
          <p:nvPr>
            <p:ph type="dt" sz="half" idx="10"/>
          </p:nvPr>
        </p:nvSpPr>
        <p:spPr/>
        <p:txBody>
          <a:bodyPr/>
          <a:lstStyle/>
          <a:p>
            <a:fld id="{B2A5EFDF-067E-FB49-9CA0-C8283D6D7FAF}" type="datetimeFigureOut">
              <a:rPr lang="en-US" smtClean="0"/>
              <a:t>3/6/23</a:t>
            </a:fld>
            <a:endParaRPr lang="en-US"/>
          </a:p>
        </p:txBody>
      </p:sp>
      <p:sp>
        <p:nvSpPr>
          <p:cNvPr id="6" name="Footer Placeholder 5">
            <a:extLst>
              <a:ext uri="{FF2B5EF4-FFF2-40B4-BE49-F238E27FC236}">
                <a16:creationId xmlns:a16="http://schemas.microsoft.com/office/drawing/2014/main" id="{4FD80029-16D0-8B0B-5672-99B048367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DA3178-0599-93EB-8EBC-1DD89B0CAC29}"/>
              </a:ext>
            </a:extLst>
          </p:cNvPr>
          <p:cNvSpPr>
            <a:spLocks noGrp="1"/>
          </p:cNvSpPr>
          <p:nvPr>
            <p:ph type="sldNum" sz="quarter" idx="12"/>
          </p:nvPr>
        </p:nvSpPr>
        <p:spPr/>
        <p:txBody>
          <a:bodyPr/>
          <a:lstStyle/>
          <a:p>
            <a:fld id="{AB3FF9F5-3BFB-2F4C-B6A5-C3A2D213B19F}" type="slidenum">
              <a:rPr lang="en-US" smtClean="0"/>
              <a:t>‹#›</a:t>
            </a:fld>
            <a:endParaRPr lang="en-US"/>
          </a:p>
        </p:txBody>
      </p:sp>
    </p:spTree>
    <p:extLst>
      <p:ext uri="{BB962C8B-B14F-4D97-AF65-F5344CB8AC3E}">
        <p14:creationId xmlns:p14="http://schemas.microsoft.com/office/powerpoint/2010/main" val="13389297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87136-5226-66C6-C7D8-39BAE9E8DB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6B8829-2AE2-D030-604B-8DB222366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603FCC-A15A-B8B0-4687-4DA2FFC433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FE6EA6-AD14-E9E6-5BF4-8443461683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C519F7-07C2-00EE-65A2-9E9DE0A071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F644A6-07A9-A4B1-21E1-F0197EA2FEFF}"/>
              </a:ext>
            </a:extLst>
          </p:cNvPr>
          <p:cNvSpPr>
            <a:spLocks noGrp="1"/>
          </p:cNvSpPr>
          <p:nvPr>
            <p:ph type="dt" sz="half" idx="10"/>
          </p:nvPr>
        </p:nvSpPr>
        <p:spPr/>
        <p:txBody>
          <a:bodyPr/>
          <a:lstStyle/>
          <a:p>
            <a:fld id="{B2A5EFDF-067E-FB49-9CA0-C8283D6D7FAF}" type="datetimeFigureOut">
              <a:rPr lang="en-US" smtClean="0"/>
              <a:t>3/6/23</a:t>
            </a:fld>
            <a:endParaRPr lang="en-US"/>
          </a:p>
        </p:txBody>
      </p:sp>
      <p:sp>
        <p:nvSpPr>
          <p:cNvPr id="8" name="Footer Placeholder 7">
            <a:extLst>
              <a:ext uri="{FF2B5EF4-FFF2-40B4-BE49-F238E27FC236}">
                <a16:creationId xmlns:a16="http://schemas.microsoft.com/office/drawing/2014/main" id="{B5175231-EA80-3CA0-FECD-32A532C8D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92ADDD-CD1D-A034-6973-6C9A859258E5}"/>
              </a:ext>
            </a:extLst>
          </p:cNvPr>
          <p:cNvSpPr>
            <a:spLocks noGrp="1"/>
          </p:cNvSpPr>
          <p:nvPr>
            <p:ph type="sldNum" sz="quarter" idx="12"/>
          </p:nvPr>
        </p:nvSpPr>
        <p:spPr/>
        <p:txBody>
          <a:bodyPr/>
          <a:lstStyle/>
          <a:p>
            <a:fld id="{AB3FF9F5-3BFB-2F4C-B6A5-C3A2D213B19F}" type="slidenum">
              <a:rPr lang="en-US" smtClean="0"/>
              <a:t>‹#›</a:t>
            </a:fld>
            <a:endParaRPr lang="en-US"/>
          </a:p>
        </p:txBody>
      </p:sp>
    </p:spTree>
    <p:extLst>
      <p:ext uri="{BB962C8B-B14F-4D97-AF65-F5344CB8AC3E}">
        <p14:creationId xmlns:p14="http://schemas.microsoft.com/office/powerpoint/2010/main" val="150607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9A6D-25E3-B3E7-B81E-7815EF7209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FEC293-DE5A-A26F-EB1A-8032CBE93BF1}"/>
              </a:ext>
            </a:extLst>
          </p:cNvPr>
          <p:cNvSpPr>
            <a:spLocks noGrp="1"/>
          </p:cNvSpPr>
          <p:nvPr>
            <p:ph type="dt" sz="half" idx="10"/>
          </p:nvPr>
        </p:nvSpPr>
        <p:spPr/>
        <p:txBody>
          <a:bodyPr/>
          <a:lstStyle/>
          <a:p>
            <a:fld id="{B2A5EFDF-067E-FB49-9CA0-C8283D6D7FAF}" type="datetimeFigureOut">
              <a:rPr lang="en-US" smtClean="0"/>
              <a:t>3/6/23</a:t>
            </a:fld>
            <a:endParaRPr lang="en-US"/>
          </a:p>
        </p:txBody>
      </p:sp>
      <p:sp>
        <p:nvSpPr>
          <p:cNvPr id="4" name="Footer Placeholder 3">
            <a:extLst>
              <a:ext uri="{FF2B5EF4-FFF2-40B4-BE49-F238E27FC236}">
                <a16:creationId xmlns:a16="http://schemas.microsoft.com/office/drawing/2014/main" id="{EFCFEB22-3346-C5EC-A778-E8BE6704D9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636CDB-7F95-2410-36EF-FCF8B722D133}"/>
              </a:ext>
            </a:extLst>
          </p:cNvPr>
          <p:cNvSpPr>
            <a:spLocks noGrp="1"/>
          </p:cNvSpPr>
          <p:nvPr>
            <p:ph type="sldNum" sz="quarter" idx="12"/>
          </p:nvPr>
        </p:nvSpPr>
        <p:spPr/>
        <p:txBody>
          <a:bodyPr/>
          <a:lstStyle/>
          <a:p>
            <a:fld id="{AB3FF9F5-3BFB-2F4C-B6A5-C3A2D213B19F}" type="slidenum">
              <a:rPr lang="en-US" smtClean="0"/>
              <a:t>‹#›</a:t>
            </a:fld>
            <a:endParaRPr lang="en-US"/>
          </a:p>
        </p:txBody>
      </p:sp>
    </p:spTree>
    <p:extLst>
      <p:ext uri="{BB962C8B-B14F-4D97-AF65-F5344CB8AC3E}">
        <p14:creationId xmlns:p14="http://schemas.microsoft.com/office/powerpoint/2010/main" val="4266813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B2A4E-14CC-59C8-B77B-538012EFCC6F}"/>
              </a:ext>
            </a:extLst>
          </p:cNvPr>
          <p:cNvSpPr>
            <a:spLocks noGrp="1"/>
          </p:cNvSpPr>
          <p:nvPr>
            <p:ph type="dt" sz="half" idx="10"/>
          </p:nvPr>
        </p:nvSpPr>
        <p:spPr/>
        <p:txBody>
          <a:bodyPr/>
          <a:lstStyle/>
          <a:p>
            <a:fld id="{B2A5EFDF-067E-FB49-9CA0-C8283D6D7FAF}" type="datetimeFigureOut">
              <a:rPr lang="en-US" smtClean="0"/>
              <a:t>3/6/23</a:t>
            </a:fld>
            <a:endParaRPr lang="en-US"/>
          </a:p>
        </p:txBody>
      </p:sp>
      <p:sp>
        <p:nvSpPr>
          <p:cNvPr id="3" name="Footer Placeholder 2">
            <a:extLst>
              <a:ext uri="{FF2B5EF4-FFF2-40B4-BE49-F238E27FC236}">
                <a16:creationId xmlns:a16="http://schemas.microsoft.com/office/drawing/2014/main" id="{84662EF3-F350-949B-D998-7BA643E96E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C11723-26F2-387D-B0AB-3D06A6CE26D9}"/>
              </a:ext>
            </a:extLst>
          </p:cNvPr>
          <p:cNvSpPr>
            <a:spLocks noGrp="1"/>
          </p:cNvSpPr>
          <p:nvPr>
            <p:ph type="sldNum" sz="quarter" idx="12"/>
          </p:nvPr>
        </p:nvSpPr>
        <p:spPr/>
        <p:txBody>
          <a:bodyPr/>
          <a:lstStyle/>
          <a:p>
            <a:fld id="{AB3FF9F5-3BFB-2F4C-B6A5-C3A2D213B19F}" type="slidenum">
              <a:rPr lang="en-US" smtClean="0"/>
              <a:t>‹#›</a:t>
            </a:fld>
            <a:endParaRPr lang="en-US"/>
          </a:p>
        </p:txBody>
      </p:sp>
    </p:spTree>
    <p:extLst>
      <p:ext uri="{BB962C8B-B14F-4D97-AF65-F5344CB8AC3E}">
        <p14:creationId xmlns:p14="http://schemas.microsoft.com/office/powerpoint/2010/main" val="577126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F0D95-6733-7D79-BFC4-AE1F58A763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398A8D-EC1F-7294-29C0-16FD786A98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9F11D5-9E1D-CE8F-10D1-18CD660839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16A25-4E86-7D79-8BC5-3E278B59ECCB}"/>
              </a:ext>
            </a:extLst>
          </p:cNvPr>
          <p:cNvSpPr>
            <a:spLocks noGrp="1"/>
          </p:cNvSpPr>
          <p:nvPr>
            <p:ph type="dt" sz="half" idx="10"/>
          </p:nvPr>
        </p:nvSpPr>
        <p:spPr/>
        <p:txBody>
          <a:bodyPr/>
          <a:lstStyle/>
          <a:p>
            <a:fld id="{B2A5EFDF-067E-FB49-9CA0-C8283D6D7FAF}" type="datetimeFigureOut">
              <a:rPr lang="en-US" smtClean="0"/>
              <a:t>3/6/23</a:t>
            </a:fld>
            <a:endParaRPr lang="en-US"/>
          </a:p>
        </p:txBody>
      </p:sp>
      <p:sp>
        <p:nvSpPr>
          <p:cNvPr id="6" name="Footer Placeholder 5">
            <a:extLst>
              <a:ext uri="{FF2B5EF4-FFF2-40B4-BE49-F238E27FC236}">
                <a16:creationId xmlns:a16="http://schemas.microsoft.com/office/drawing/2014/main" id="{B4755C25-108B-5E0D-D767-C2D60CE05E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B5B3B7-AF6D-8D5D-5DC9-4AD9DD0C1327}"/>
              </a:ext>
            </a:extLst>
          </p:cNvPr>
          <p:cNvSpPr>
            <a:spLocks noGrp="1"/>
          </p:cNvSpPr>
          <p:nvPr>
            <p:ph type="sldNum" sz="quarter" idx="12"/>
          </p:nvPr>
        </p:nvSpPr>
        <p:spPr/>
        <p:txBody>
          <a:bodyPr/>
          <a:lstStyle/>
          <a:p>
            <a:fld id="{AB3FF9F5-3BFB-2F4C-B6A5-C3A2D213B19F}" type="slidenum">
              <a:rPr lang="en-US" smtClean="0"/>
              <a:t>‹#›</a:t>
            </a:fld>
            <a:endParaRPr lang="en-US"/>
          </a:p>
        </p:txBody>
      </p:sp>
    </p:spTree>
    <p:extLst>
      <p:ext uri="{BB962C8B-B14F-4D97-AF65-F5344CB8AC3E}">
        <p14:creationId xmlns:p14="http://schemas.microsoft.com/office/powerpoint/2010/main" val="9813664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E58A-6CE0-B6C0-6D57-4C6A0BB349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09122C-D17D-70F5-A363-26D0472791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FB0AA8-3B03-9339-310C-7EECEBD88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E42437-D454-49C8-B5C8-D5F3D67F3D50}"/>
              </a:ext>
            </a:extLst>
          </p:cNvPr>
          <p:cNvSpPr>
            <a:spLocks noGrp="1"/>
          </p:cNvSpPr>
          <p:nvPr>
            <p:ph type="dt" sz="half" idx="10"/>
          </p:nvPr>
        </p:nvSpPr>
        <p:spPr/>
        <p:txBody>
          <a:bodyPr/>
          <a:lstStyle/>
          <a:p>
            <a:fld id="{B2A5EFDF-067E-FB49-9CA0-C8283D6D7FAF}" type="datetimeFigureOut">
              <a:rPr lang="en-US" smtClean="0"/>
              <a:t>3/6/23</a:t>
            </a:fld>
            <a:endParaRPr lang="en-US"/>
          </a:p>
        </p:txBody>
      </p:sp>
      <p:sp>
        <p:nvSpPr>
          <p:cNvPr id="6" name="Footer Placeholder 5">
            <a:extLst>
              <a:ext uri="{FF2B5EF4-FFF2-40B4-BE49-F238E27FC236}">
                <a16:creationId xmlns:a16="http://schemas.microsoft.com/office/drawing/2014/main" id="{7759273A-1F16-A1DA-4FAD-E7BD1BD33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339D5E-3D3D-515F-7F9D-B9530EDC2E1B}"/>
              </a:ext>
            </a:extLst>
          </p:cNvPr>
          <p:cNvSpPr>
            <a:spLocks noGrp="1"/>
          </p:cNvSpPr>
          <p:nvPr>
            <p:ph type="sldNum" sz="quarter" idx="12"/>
          </p:nvPr>
        </p:nvSpPr>
        <p:spPr/>
        <p:txBody>
          <a:bodyPr/>
          <a:lstStyle/>
          <a:p>
            <a:fld id="{AB3FF9F5-3BFB-2F4C-B6A5-C3A2D213B19F}" type="slidenum">
              <a:rPr lang="en-US" smtClean="0"/>
              <a:t>‹#›</a:t>
            </a:fld>
            <a:endParaRPr lang="en-US"/>
          </a:p>
        </p:txBody>
      </p:sp>
    </p:spTree>
    <p:extLst>
      <p:ext uri="{BB962C8B-B14F-4D97-AF65-F5344CB8AC3E}">
        <p14:creationId xmlns:p14="http://schemas.microsoft.com/office/powerpoint/2010/main" val="659191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A3B2F-A624-9E3C-66FD-6B097E57BB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B5383-730A-8462-1446-1DC74B4A35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09337-FD8D-D8EC-E0D1-0C10EBD5E42E}"/>
              </a:ext>
            </a:extLst>
          </p:cNvPr>
          <p:cNvSpPr>
            <a:spLocks noGrp="1"/>
          </p:cNvSpPr>
          <p:nvPr>
            <p:ph type="dt" sz="half" idx="10"/>
          </p:nvPr>
        </p:nvSpPr>
        <p:spPr/>
        <p:txBody>
          <a:bodyPr/>
          <a:lstStyle/>
          <a:p>
            <a:fld id="{B2A5EFDF-067E-FB49-9CA0-C8283D6D7FAF}" type="datetimeFigureOut">
              <a:rPr lang="en-US" smtClean="0"/>
              <a:t>3/6/23</a:t>
            </a:fld>
            <a:endParaRPr lang="en-US"/>
          </a:p>
        </p:txBody>
      </p:sp>
      <p:sp>
        <p:nvSpPr>
          <p:cNvPr id="5" name="Footer Placeholder 4">
            <a:extLst>
              <a:ext uri="{FF2B5EF4-FFF2-40B4-BE49-F238E27FC236}">
                <a16:creationId xmlns:a16="http://schemas.microsoft.com/office/drawing/2014/main" id="{680DB0BD-DAA1-AF33-69CC-F939E5244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E638E-8D76-D211-92DA-7075DFA3490D}"/>
              </a:ext>
            </a:extLst>
          </p:cNvPr>
          <p:cNvSpPr>
            <a:spLocks noGrp="1"/>
          </p:cNvSpPr>
          <p:nvPr>
            <p:ph type="sldNum" sz="quarter" idx="12"/>
          </p:nvPr>
        </p:nvSpPr>
        <p:spPr/>
        <p:txBody>
          <a:bodyPr/>
          <a:lstStyle/>
          <a:p>
            <a:fld id="{AB3FF9F5-3BFB-2F4C-B6A5-C3A2D213B19F}" type="slidenum">
              <a:rPr lang="en-US" smtClean="0"/>
              <a:t>‹#›</a:t>
            </a:fld>
            <a:endParaRPr lang="en-US"/>
          </a:p>
        </p:txBody>
      </p:sp>
    </p:spTree>
    <p:extLst>
      <p:ext uri="{BB962C8B-B14F-4D97-AF65-F5344CB8AC3E}">
        <p14:creationId xmlns:p14="http://schemas.microsoft.com/office/powerpoint/2010/main" val="3570503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B836D5-4FA7-52C2-5011-05A5D806D2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7163FD-EAC4-28DA-1A8D-A86706A1B1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E66D19-41ED-20B3-ABF3-5FCE33784045}"/>
              </a:ext>
            </a:extLst>
          </p:cNvPr>
          <p:cNvSpPr>
            <a:spLocks noGrp="1"/>
          </p:cNvSpPr>
          <p:nvPr>
            <p:ph type="dt" sz="half" idx="10"/>
          </p:nvPr>
        </p:nvSpPr>
        <p:spPr/>
        <p:txBody>
          <a:bodyPr/>
          <a:lstStyle/>
          <a:p>
            <a:fld id="{B2A5EFDF-067E-FB49-9CA0-C8283D6D7FAF}" type="datetimeFigureOut">
              <a:rPr lang="en-US" smtClean="0"/>
              <a:t>3/6/23</a:t>
            </a:fld>
            <a:endParaRPr lang="en-US"/>
          </a:p>
        </p:txBody>
      </p:sp>
      <p:sp>
        <p:nvSpPr>
          <p:cNvPr id="5" name="Footer Placeholder 4">
            <a:extLst>
              <a:ext uri="{FF2B5EF4-FFF2-40B4-BE49-F238E27FC236}">
                <a16:creationId xmlns:a16="http://schemas.microsoft.com/office/drawing/2014/main" id="{380FFFEF-D40D-CFB2-7EBC-48E395FAA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08DAF-89ED-4B26-65B8-370F3960087A}"/>
              </a:ext>
            </a:extLst>
          </p:cNvPr>
          <p:cNvSpPr>
            <a:spLocks noGrp="1"/>
          </p:cNvSpPr>
          <p:nvPr>
            <p:ph type="sldNum" sz="quarter" idx="12"/>
          </p:nvPr>
        </p:nvSpPr>
        <p:spPr/>
        <p:txBody>
          <a:bodyPr/>
          <a:lstStyle/>
          <a:p>
            <a:fld id="{AB3FF9F5-3BFB-2F4C-B6A5-C3A2D213B19F}" type="slidenum">
              <a:rPr lang="en-US" smtClean="0"/>
              <a:t>‹#›</a:t>
            </a:fld>
            <a:endParaRPr lang="en-US"/>
          </a:p>
        </p:txBody>
      </p:sp>
    </p:spTree>
    <p:extLst>
      <p:ext uri="{BB962C8B-B14F-4D97-AF65-F5344CB8AC3E}">
        <p14:creationId xmlns:p14="http://schemas.microsoft.com/office/powerpoint/2010/main" val="167335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Monogram Orang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110934" y="585894"/>
            <a:ext cx="1970131" cy="1973551"/>
          </a:xfrm>
          <a:prstGeom prst="rect">
            <a:avLst/>
          </a:prstGeom>
        </p:spPr>
      </p:pic>
    </p:spTree>
    <p:extLst>
      <p:ext uri="{BB962C8B-B14F-4D97-AF65-F5344CB8AC3E}">
        <p14:creationId xmlns:p14="http://schemas.microsoft.com/office/powerpoint/2010/main" val="20133881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7D67-9574-F953-B334-A76A1BC1F0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36DA1-4BB2-83CC-152C-02961091B4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B4D0DC-4DB2-9F55-1978-094421991E8C}"/>
              </a:ext>
            </a:extLst>
          </p:cNvPr>
          <p:cNvSpPr>
            <a:spLocks noGrp="1"/>
          </p:cNvSpPr>
          <p:nvPr>
            <p:ph type="dt" sz="half" idx="10"/>
          </p:nvPr>
        </p:nvSpPr>
        <p:spPr/>
        <p:txBody>
          <a:bodyPr/>
          <a:lstStyle/>
          <a:p>
            <a:fld id="{96AEE31E-0F8F-D048-81B6-6BE7D230FBA5}" type="datetimeFigureOut">
              <a:rPr lang="en-US" smtClean="0"/>
              <a:t>3/6/23</a:t>
            </a:fld>
            <a:endParaRPr lang="en-US"/>
          </a:p>
        </p:txBody>
      </p:sp>
      <p:sp>
        <p:nvSpPr>
          <p:cNvPr id="5" name="Footer Placeholder 4">
            <a:extLst>
              <a:ext uri="{FF2B5EF4-FFF2-40B4-BE49-F238E27FC236}">
                <a16:creationId xmlns:a16="http://schemas.microsoft.com/office/drawing/2014/main" id="{7270C3A6-023F-FAE6-1DEF-2AC911E07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A9456-55A2-7999-A111-D7712C776586}"/>
              </a:ext>
            </a:extLst>
          </p:cNvPr>
          <p:cNvSpPr>
            <a:spLocks noGrp="1"/>
          </p:cNvSpPr>
          <p:nvPr>
            <p:ph type="sldNum" sz="quarter" idx="12"/>
          </p:nvPr>
        </p:nvSpPr>
        <p:spPr/>
        <p:txBody>
          <a:bodyPr/>
          <a:lstStyle/>
          <a:p>
            <a:fld id="{08D2A540-ABFC-994C-A270-2D2B26903858}" type="slidenum">
              <a:rPr lang="en-US" smtClean="0"/>
              <a:t>‹#›</a:t>
            </a:fld>
            <a:endParaRPr lang="en-US"/>
          </a:p>
        </p:txBody>
      </p:sp>
    </p:spTree>
    <p:extLst>
      <p:ext uri="{BB962C8B-B14F-4D97-AF65-F5344CB8AC3E}">
        <p14:creationId xmlns:p14="http://schemas.microsoft.com/office/powerpoint/2010/main" val="18715923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151D1-FE83-81D6-D43A-C23031CE9C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1B947F-A241-5BA4-4CBB-B4B5331B41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801CC-24BB-1D99-E01B-BEFCC0FD71F6}"/>
              </a:ext>
            </a:extLst>
          </p:cNvPr>
          <p:cNvSpPr>
            <a:spLocks noGrp="1"/>
          </p:cNvSpPr>
          <p:nvPr>
            <p:ph type="dt" sz="half" idx="10"/>
          </p:nvPr>
        </p:nvSpPr>
        <p:spPr/>
        <p:txBody>
          <a:bodyPr/>
          <a:lstStyle/>
          <a:p>
            <a:fld id="{96AEE31E-0F8F-D048-81B6-6BE7D230FBA5}" type="datetimeFigureOut">
              <a:rPr lang="en-US" smtClean="0"/>
              <a:t>3/6/23</a:t>
            </a:fld>
            <a:endParaRPr lang="en-US"/>
          </a:p>
        </p:txBody>
      </p:sp>
      <p:sp>
        <p:nvSpPr>
          <p:cNvPr id="5" name="Footer Placeholder 4">
            <a:extLst>
              <a:ext uri="{FF2B5EF4-FFF2-40B4-BE49-F238E27FC236}">
                <a16:creationId xmlns:a16="http://schemas.microsoft.com/office/drawing/2014/main" id="{ECFD84E6-E094-FB0F-D133-63D250ECC0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32B5C-E024-842E-9940-3071BE33DDC0}"/>
              </a:ext>
            </a:extLst>
          </p:cNvPr>
          <p:cNvSpPr>
            <a:spLocks noGrp="1"/>
          </p:cNvSpPr>
          <p:nvPr>
            <p:ph type="sldNum" sz="quarter" idx="12"/>
          </p:nvPr>
        </p:nvSpPr>
        <p:spPr/>
        <p:txBody>
          <a:bodyPr/>
          <a:lstStyle/>
          <a:p>
            <a:fld id="{08D2A540-ABFC-994C-A270-2D2B26903858}" type="slidenum">
              <a:rPr lang="en-US" smtClean="0"/>
              <a:t>‹#›</a:t>
            </a:fld>
            <a:endParaRPr lang="en-US"/>
          </a:p>
        </p:txBody>
      </p:sp>
    </p:spTree>
    <p:extLst>
      <p:ext uri="{BB962C8B-B14F-4D97-AF65-F5344CB8AC3E}">
        <p14:creationId xmlns:p14="http://schemas.microsoft.com/office/powerpoint/2010/main" val="10329032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F30E-0ED5-B77B-67FA-91D9C434A5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F7A7EA-8743-75AC-CB08-71C7B9CE2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FE5502-467C-3544-A060-D8850ADF79B8}"/>
              </a:ext>
            </a:extLst>
          </p:cNvPr>
          <p:cNvSpPr>
            <a:spLocks noGrp="1"/>
          </p:cNvSpPr>
          <p:nvPr>
            <p:ph type="dt" sz="half" idx="10"/>
          </p:nvPr>
        </p:nvSpPr>
        <p:spPr/>
        <p:txBody>
          <a:bodyPr/>
          <a:lstStyle/>
          <a:p>
            <a:fld id="{96AEE31E-0F8F-D048-81B6-6BE7D230FBA5}" type="datetimeFigureOut">
              <a:rPr lang="en-US" smtClean="0"/>
              <a:t>3/6/23</a:t>
            </a:fld>
            <a:endParaRPr lang="en-US"/>
          </a:p>
        </p:txBody>
      </p:sp>
      <p:sp>
        <p:nvSpPr>
          <p:cNvPr id="5" name="Footer Placeholder 4">
            <a:extLst>
              <a:ext uri="{FF2B5EF4-FFF2-40B4-BE49-F238E27FC236}">
                <a16:creationId xmlns:a16="http://schemas.microsoft.com/office/drawing/2014/main" id="{586F4B6C-F1B9-6542-4DD7-97370D817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3A6FF-9C8B-7970-DDD7-1B0DE04F444E}"/>
              </a:ext>
            </a:extLst>
          </p:cNvPr>
          <p:cNvSpPr>
            <a:spLocks noGrp="1"/>
          </p:cNvSpPr>
          <p:nvPr>
            <p:ph type="sldNum" sz="quarter" idx="12"/>
          </p:nvPr>
        </p:nvSpPr>
        <p:spPr/>
        <p:txBody>
          <a:bodyPr/>
          <a:lstStyle/>
          <a:p>
            <a:fld id="{08D2A540-ABFC-994C-A270-2D2B26903858}" type="slidenum">
              <a:rPr lang="en-US" smtClean="0"/>
              <a:t>‹#›</a:t>
            </a:fld>
            <a:endParaRPr lang="en-US"/>
          </a:p>
        </p:txBody>
      </p:sp>
    </p:spTree>
    <p:extLst>
      <p:ext uri="{BB962C8B-B14F-4D97-AF65-F5344CB8AC3E}">
        <p14:creationId xmlns:p14="http://schemas.microsoft.com/office/powerpoint/2010/main" val="5669809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14CE-83B4-BF34-0D28-8C413413BA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27353-BCFC-3674-5977-7CC459498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E0976A-2B07-DA0F-58AB-9AB7502D6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E38F26-1D19-FB54-A2F5-4824B8E346FE}"/>
              </a:ext>
            </a:extLst>
          </p:cNvPr>
          <p:cNvSpPr>
            <a:spLocks noGrp="1"/>
          </p:cNvSpPr>
          <p:nvPr>
            <p:ph type="dt" sz="half" idx="10"/>
          </p:nvPr>
        </p:nvSpPr>
        <p:spPr/>
        <p:txBody>
          <a:bodyPr/>
          <a:lstStyle/>
          <a:p>
            <a:fld id="{96AEE31E-0F8F-D048-81B6-6BE7D230FBA5}" type="datetimeFigureOut">
              <a:rPr lang="en-US" smtClean="0"/>
              <a:t>3/6/23</a:t>
            </a:fld>
            <a:endParaRPr lang="en-US"/>
          </a:p>
        </p:txBody>
      </p:sp>
      <p:sp>
        <p:nvSpPr>
          <p:cNvPr id="6" name="Footer Placeholder 5">
            <a:extLst>
              <a:ext uri="{FF2B5EF4-FFF2-40B4-BE49-F238E27FC236}">
                <a16:creationId xmlns:a16="http://schemas.microsoft.com/office/drawing/2014/main" id="{66930E63-07BE-EBC4-3D90-B624BAC633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12DC4-1065-762D-F4CE-C3E16E74DFDB}"/>
              </a:ext>
            </a:extLst>
          </p:cNvPr>
          <p:cNvSpPr>
            <a:spLocks noGrp="1"/>
          </p:cNvSpPr>
          <p:nvPr>
            <p:ph type="sldNum" sz="quarter" idx="12"/>
          </p:nvPr>
        </p:nvSpPr>
        <p:spPr/>
        <p:txBody>
          <a:bodyPr/>
          <a:lstStyle/>
          <a:p>
            <a:fld id="{08D2A540-ABFC-994C-A270-2D2B26903858}" type="slidenum">
              <a:rPr lang="en-US" smtClean="0"/>
              <a:t>‹#›</a:t>
            </a:fld>
            <a:endParaRPr lang="en-US"/>
          </a:p>
        </p:txBody>
      </p:sp>
    </p:spTree>
    <p:extLst>
      <p:ext uri="{BB962C8B-B14F-4D97-AF65-F5344CB8AC3E}">
        <p14:creationId xmlns:p14="http://schemas.microsoft.com/office/powerpoint/2010/main" val="1921856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2472A-F063-C6ED-84D8-8632958771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B957D8-3B45-CF72-F54F-B55925EF98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A40A2-1EBA-AF92-B108-2C630996F3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000A3D-12BD-0ED5-C328-9BC2040B7B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F1C69F-E185-0117-0362-5342C3E1F0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9FCED5-B530-732F-983F-FF079BC70FAD}"/>
              </a:ext>
            </a:extLst>
          </p:cNvPr>
          <p:cNvSpPr>
            <a:spLocks noGrp="1"/>
          </p:cNvSpPr>
          <p:nvPr>
            <p:ph type="dt" sz="half" idx="10"/>
          </p:nvPr>
        </p:nvSpPr>
        <p:spPr/>
        <p:txBody>
          <a:bodyPr/>
          <a:lstStyle/>
          <a:p>
            <a:fld id="{96AEE31E-0F8F-D048-81B6-6BE7D230FBA5}" type="datetimeFigureOut">
              <a:rPr lang="en-US" smtClean="0"/>
              <a:t>3/6/23</a:t>
            </a:fld>
            <a:endParaRPr lang="en-US"/>
          </a:p>
        </p:txBody>
      </p:sp>
      <p:sp>
        <p:nvSpPr>
          <p:cNvPr id="8" name="Footer Placeholder 7">
            <a:extLst>
              <a:ext uri="{FF2B5EF4-FFF2-40B4-BE49-F238E27FC236}">
                <a16:creationId xmlns:a16="http://schemas.microsoft.com/office/drawing/2014/main" id="{12AA0AC6-67B4-326F-2CA2-580D5860CF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19AE1C-243D-18AB-105B-BBCDF79AB9B7}"/>
              </a:ext>
            </a:extLst>
          </p:cNvPr>
          <p:cNvSpPr>
            <a:spLocks noGrp="1"/>
          </p:cNvSpPr>
          <p:nvPr>
            <p:ph type="sldNum" sz="quarter" idx="12"/>
          </p:nvPr>
        </p:nvSpPr>
        <p:spPr/>
        <p:txBody>
          <a:bodyPr/>
          <a:lstStyle/>
          <a:p>
            <a:fld id="{08D2A540-ABFC-994C-A270-2D2B26903858}" type="slidenum">
              <a:rPr lang="en-US" smtClean="0"/>
              <a:t>‹#›</a:t>
            </a:fld>
            <a:endParaRPr lang="en-US"/>
          </a:p>
        </p:txBody>
      </p:sp>
    </p:spTree>
    <p:extLst>
      <p:ext uri="{BB962C8B-B14F-4D97-AF65-F5344CB8AC3E}">
        <p14:creationId xmlns:p14="http://schemas.microsoft.com/office/powerpoint/2010/main" val="25805839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A4C9E-8B60-B0C4-C288-4FD8D0C8EA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BCD517-961B-4B5B-9BA9-D7052C94269A}"/>
              </a:ext>
            </a:extLst>
          </p:cNvPr>
          <p:cNvSpPr>
            <a:spLocks noGrp="1"/>
          </p:cNvSpPr>
          <p:nvPr>
            <p:ph type="dt" sz="half" idx="10"/>
          </p:nvPr>
        </p:nvSpPr>
        <p:spPr/>
        <p:txBody>
          <a:bodyPr/>
          <a:lstStyle/>
          <a:p>
            <a:fld id="{96AEE31E-0F8F-D048-81B6-6BE7D230FBA5}" type="datetimeFigureOut">
              <a:rPr lang="en-US" smtClean="0"/>
              <a:t>3/6/23</a:t>
            </a:fld>
            <a:endParaRPr lang="en-US"/>
          </a:p>
        </p:txBody>
      </p:sp>
      <p:sp>
        <p:nvSpPr>
          <p:cNvPr id="4" name="Footer Placeholder 3">
            <a:extLst>
              <a:ext uri="{FF2B5EF4-FFF2-40B4-BE49-F238E27FC236}">
                <a16:creationId xmlns:a16="http://schemas.microsoft.com/office/drawing/2014/main" id="{F56B5735-0DF3-AB3F-AB6A-1CA330FEF0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772CA3-8439-4BB0-25EC-754DBE626112}"/>
              </a:ext>
            </a:extLst>
          </p:cNvPr>
          <p:cNvSpPr>
            <a:spLocks noGrp="1"/>
          </p:cNvSpPr>
          <p:nvPr>
            <p:ph type="sldNum" sz="quarter" idx="12"/>
          </p:nvPr>
        </p:nvSpPr>
        <p:spPr/>
        <p:txBody>
          <a:bodyPr/>
          <a:lstStyle/>
          <a:p>
            <a:fld id="{08D2A540-ABFC-994C-A270-2D2B26903858}" type="slidenum">
              <a:rPr lang="en-US" smtClean="0"/>
              <a:t>‹#›</a:t>
            </a:fld>
            <a:endParaRPr lang="en-US"/>
          </a:p>
        </p:txBody>
      </p:sp>
    </p:spTree>
    <p:extLst>
      <p:ext uri="{BB962C8B-B14F-4D97-AF65-F5344CB8AC3E}">
        <p14:creationId xmlns:p14="http://schemas.microsoft.com/office/powerpoint/2010/main" val="41184372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AC1A13-205C-23C4-39F5-CD2DDD944303}"/>
              </a:ext>
            </a:extLst>
          </p:cNvPr>
          <p:cNvSpPr>
            <a:spLocks noGrp="1"/>
          </p:cNvSpPr>
          <p:nvPr>
            <p:ph type="dt" sz="half" idx="10"/>
          </p:nvPr>
        </p:nvSpPr>
        <p:spPr/>
        <p:txBody>
          <a:bodyPr/>
          <a:lstStyle/>
          <a:p>
            <a:fld id="{96AEE31E-0F8F-D048-81B6-6BE7D230FBA5}" type="datetimeFigureOut">
              <a:rPr lang="en-US" smtClean="0"/>
              <a:t>3/6/23</a:t>
            </a:fld>
            <a:endParaRPr lang="en-US"/>
          </a:p>
        </p:txBody>
      </p:sp>
      <p:sp>
        <p:nvSpPr>
          <p:cNvPr id="3" name="Footer Placeholder 2">
            <a:extLst>
              <a:ext uri="{FF2B5EF4-FFF2-40B4-BE49-F238E27FC236}">
                <a16:creationId xmlns:a16="http://schemas.microsoft.com/office/drawing/2014/main" id="{230B9252-0241-5741-3C57-F61F1C4F6C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379883-1510-A31E-FB78-359BFB8CE94B}"/>
              </a:ext>
            </a:extLst>
          </p:cNvPr>
          <p:cNvSpPr>
            <a:spLocks noGrp="1"/>
          </p:cNvSpPr>
          <p:nvPr>
            <p:ph type="sldNum" sz="quarter" idx="12"/>
          </p:nvPr>
        </p:nvSpPr>
        <p:spPr/>
        <p:txBody>
          <a:bodyPr/>
          <a:lstStyle/>
          <a:p>
            <a:fld id="{08D2A540-ABFC-994C-A270-2D2B26903858}" type="slidenum">
              <a:rPr lang="en-US" smtClean="0"/>
              <a:t>‹#›</a:t>
            </a:fld>
            <a:endParaRPr lang="en-US"/>
          </a:p>
        </p:txBody>
      </p:sp>
    </p:spTree>
    <p:extLst>
      <p:ext uri="{BB962C8B-B14F-4D97-AF65-F5344CB8AC3E}">
        <p14:creationId xmlns:p14="http://schemas.microsoft.com/office/powerpoint/2010/main" val="35502863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6855-B3E7-8816-0291-1DD832EE00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BEC54F-70BC-4A73-5970-0F317440A1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12A3CE-27C0-A3AE-C8B2-2B7D7D054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929466-56B7-5638-A64E-2157AF36B867}"/>
              </a:ext>
            </a:extLst>
          </p:cNvPr>
          <p:cNvSpPr>
            <a:spLocks noGrp="1"/>
          </p:cNvSpPr>
          <p:nvPr>
            <p:ph type="dt" sz="half" idx="10"/>
          </p:nvPr>
        </p:nvSpPr>
        <p:spPr/>
        <p:txBody>
          <a:bodyPr/>
          <a:lstStyle/>
          <a:p>
            <a:fld id="{96AEE31E-0F8F-D048-81B6-6BE7D230FBA5}" type="datetimeFigureOut">
              <a:rPr lang="en-US" smtClean="0"/>
              <a:t>3/6/23</a:t>
            </a:fld>
            <a:endParaRPr lang="en-US"/>
          </a:p>
        </p:txBody>
      </p:sp>
      <p:sp>
        <p:nvSpPr>
          <p:cNvPr id="6" name="Footer Placeholder 5">
            <a:extLst>
              <a:ext uri="{FF2B5EF4-FFF2-40B4-BE49-F238E27FC236}">
                <a16:creationId xmlns:a16="http://schemas.microsoft.com/office/drawing/2014/main" id="{7BD0001C-27B6-A21F-53F4-D5AB9408E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0B61DA-F1FF-C65E-466A-586CCA25D1FD}"/>
              </a:ext>
            </a:extLst>
          </p:cNvPr>
          <p:cNvSpPr>
            <a:spLocks noGrp="1"/>
          </p:cNvSpPr>
          <p:nvPr>
            <p:ph type="sldNum" sz="quarter" idx="12"/>
          </p:nvPr>
        </p:nvSpPr>
        <p:spPr/>
        <p:txBody>
          <a:bodyPr/>
          <a:lstStyle/>
          <a:p>
            <a:fld id="{08D2A540-ABFC-994C-A270-2D2B26903858}" type="slidenum">
              <a:rPr lang="en-US" smtClean="0"/>
              <a:t>‹#›</a:t>
            </a:fld>
            <a:endParaRPr lang="en-US"/>
          </a:p>
        </p:txBody>
      </p:sp>
    </p:spTree>
    <p:extLst>
      <p:ext uri="{BB962C8B-B14F-4D97-AF65-F5344CB8AC3E}">
        <p14:creationId xmlns:p14="http://schemas.microsoft.com/office/powerpoint/2010/main" val="1778704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BE9F5-1812-13B6-5C39-9FA1FFB4F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40706-CD11-7633-093D-9B2BC77BE0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EC157D-6563-85AB-2392-A86F8D61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B9F389-A3D5-5013-3A6B-D63A8818EBDF}"/>
              </a:ext>
            </a:extLst>
          </p:cNvPr>
          <p:cNvSpPr>
            <a:spLocks noGrp="1"/>
          </p:cNvSpPr>
          <p:nvPr>
            <p:ph type="dt" sz="half" idx="10"/>
          </p:nvPr>
        </p:nvSpPr>
        <p:spPr/>
        <p:txBody>
          <a:bodyPr/>
          <a:lstStyle/>
          <a:p>
            <a:fld id="{96AEE31E-0F8F-D048-81B6-6BE7D230FBA5}" type="datetimeFigureOut">
              <a:rPr lang="en-US" smtClean="0"/>
              <a:t>3/6/23</a:t>
            </a:fld>
            <a:endParaRPr lang="en-US"/>
          </a:p>
        </p:txBody>
      </p:sp>
      <p:sp>
        <p:nvSpPr>
          <p:cNvPr id="6" name="Footer Placeholder 5">
            <a:extLst>
              <a:ext uri="{FF2B5EF4-FFF2-40B4-BE49-F238E27FC236}">
                <a16:creationId xmlns:a16="http://schemas.microsoft.com/office/drawing/2014/main" id="{801AED21-7244-1312-0D02-14F7699C9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FFB9AB-EFBC-AF1E-DF61-F713AB445D82}"/>
              </a:ext>
            </a:extLst>
          </p:cNvPr>
          <p:cNvSpPr>
            <a:spLocks noGrp="1"/>
          </p:cNvSpPr>
          <p:nvPr>
            <p:ph type="sldNum" sz="quarter" idx="12"/>
          </p:nvPr>
        </p:nvSpPr>
        <p:spPr/>
        <p:txBody>
          <a:bodyPr/>
          <a:lstStyle/>
          <a:p>
            <a:fld id="{08D2A540-ABFC-994C-A270-2D2B26903858}" type="slidenum">
              <a:rPr lang="en-US" smtClean="0"/>
              <a:t>‹#›</a:t>
            </a:fld>
            <a:endParaRPr lang="en-US"/>
          </a:p>
        </p:txBody>
      </p:sp>
    </p:spTree>
    <p:extLst>
      <p:ext uri="{BB962C8B-B14F-4D97-AF65-F5344CB8AC3E}">
        <p14:creationId xmlns:p14="http://schemas.microsoft.com/office/powerpoint/2010/main" val="17976689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CC7B-AA1F-7BEA-2C43-AFD93AE6AD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79E0-C62F-FD3B-D36C-D3FDDBB7AC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31BA6-A72C-8C29-2F5E-85285AA80CFF}"/>
              </a:ext>
            </a:extLst>
          </p:cNvPr>
          <p:cNvSpPr>
            <a:spLocks noGrp="1"/>
          </p:cNvSpPr>
          <p:nvPr>
            <p:ph type="dt" sz="half" idx="10"/>
          </p:nvPr>
        </p:nvSpPr>
        <p:spPr/>
        <p:txBody>
          <a:bodyPr/>
          <a:lstStyle/>
          <a:p>
            <a:fld id="{96AEE31E-0F8F-D048-81B6-6BE7D230FBA5}" type="datetimeFigureOut">
              <a:rPr lang="en-US" smtClean="0"/>
              <a:t>3/6/23</a:t>
            </a:fld>
            <a:endParaRPr lang="en-US"/>
          </a:p>
        </p:txBody>
      </p:sp>
      <p:sp>
        <p:nvSpPr>
          <p:cNvPr id="5" name="Footer Placeholder 4">
            <a:extLst>
              <a:ext uri="{FF2B5EF4-FFF2-40B4-BE49-F238E27FC236}">
                <a16:creationId xmlns:a16="http://schemas.microsoft.com/office/drawing/2014/main" id="{923CDC2A-1A2B-D4DB-DB89-9BFCB89A7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8389A-251B-FB9D-0B5D-9D8ABECABF4C}"/>
              </a:ext>
            </a:extLst>
          </p:cNvPr>
          <p:cNvSpPr>
            <a:spLocks noGrp="1"/>
          </p:cNvSpPr>
          <p:nvPr>
            <p:ph type="sldNum" sz="quarter" idx="12"/>
          </p:nvPr>
        </p:nvSpPr>
        <p:spPr/>
        <p:txBody>
          <a:bodyPr/>
          <a:lstStyle/>
          <a:p>
            <a:fld id="{08D2A540-ABFC-994C-A270-2D2B26903858}" type="slidenum">
              <a:rPr lang="en-US" smtClean="0"/>
              <a:t>‹#›</a:t>
            </a:fld>
            <a:endParaRPr lang="en-US"/>
          </a:p>
        </p:txBody>
      </p:sp>
    </p:spTree>
    <p:extLst>
      <p:ext uri="{BB962C8B-B14F-4D97-AF65-F5344CB8AC3E}">
        <p14:creationId xmlns:p14="http://schemas.microsoft.com/office/powerpoint/2010/main" val="1310559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Monogram Wordmark">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8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75897" y="205964"/>
            <a:ext cx="5240206" cy="2096081"/>
          </a:xfrm>
          <a:prstGeom prst="rect">
            <a:avLst/>
          </a:prstGeom>
        </p:spPr>
      </p:pic>
    </p:spTree>
    <p:extLst>
      <p:ext uri="{BB962C8B-B14F-4D97-AF65-F5344CB8AC3E}">
        <p14:creationId xmlns:p14="http://schemas.microsoft.com/office/powerpoint/2010/main" val="18713847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7D4DF0-B367-84C3-BDD1-07FB312A61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4E536E-7C1A-C247-4043-1F29FBF0DD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C22200-CC5A-7A1F-0391-F5A88DA3363D}"/>
              </a:ext>
            </a:extLst>
          </p:cNvPr>
          <p:cNvSpPr>
            <a:spLocks noGrp="1"/>
          </p:cNvSpPr>
          <p:nvPr>
            <p:ph type="dt" sz="half" idx="10"/>
          </p:nvPr>
        </p:nvSpPr>
        <p:spPr/>
        <p:txBody>
          <a:bodyPr/>
          <a:lstStyle/>
          <a:p>
            <a:fld id="{96AEE31E-0F8F-D048-81B6-6BE7D230FBA5}" type="datetimeFigureOut">
              <a:rPr lang="en-US" smtClean="0"/>
              <a:t>3/6/23</a:t>
            </a:fld>
            <a:endParaRPr lang="en-US"/>
          </a:p>
        </p:txBody>
      </p:sp>
      <p:sp>
        <p:nvSpPr>
          <p:cNvPr id="5" name="Footer Placeholder 4">
            <a:extLst>
              <a:ext uri="{FF2B5EF4-FFF2-40B4-BE49-F238E27FC236}">
                <a16:creationId xmlns:a16="http://schemas.microsoft.com/office/drawing/2014/main" id="{4A150C94-60A2-441B-8420-075262594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92D8A-0AC2-EC8B-5B46-DD2D2B45A0AC}"/>
              </a:ext>
            </a:extLst>
          </p:cNvPr>
          <p:cNvSpPr>
            <a:spLocks noGrp="1"/>
          </p:cNvSpPr>
          <p:nvPr>
            <p:ph type="sldNum" sz="quarter" idx="12"/>
          </p:nvPr>
        </p:nvSpPr>
        <p:spPr/>
        <p:txBody>
          <a:bodyPr/>
          <a:lstStyle/>
          <a:p>
            <a:fld id="{08D2A540-ABFC-994C-A270-2D2B26903858}" type="slidenum">
              <a:rPr lang="en-US" smtClean="0"/>
              <a:t>‹#›</a:t>
            </a:fld>
            <a:endParaRPr lang="en-US"/>
          </a:p>
        </p:txBody>
      </p:sp>
    </p:spTree>
    <p:extLst>
      <p:ext uri="{BB962C8B-B14F-4D97-AF65-F5344CB8AC3E}">
        <p14:creationId xmlns:p14="http://schemas.microsoft.com/office/powerpoint/2010/main" val="20001573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8318-051D-9BDA-5A84-6FD982C836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18A527-7410-BD49-3D70-5F5A94C098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1CF1D0-CAD2-BCA1-E724-1AA94028A495}"/>
              </a:ext>
            </a:extLst>
          </p:cNvPr>
          <p:cNvSpPr>
            <a:spLocks noGrp="1"/>
          </p:cNvSpPr>
          <p:nvPr>
            <p:ph type="dt" sz="half" idx="10"/>
          </p:nvPr>
        </p:nvSpPr>
        <p:spPr/>
        <p:txBody>
          <a:bodyPr/>
          <a:lstStyle/>
          <a:p>
            <a:fld id="{6ECE6C70-5936-2341-8F05-5F1E341886CC}" type="datetimeFigureOut">
              <a:rPr lang="en-US" smtClean="0"/>
              <a:t>3/6/23</a:t>
            </a:fld>
            <a:endParaRPr lang="en-US"/>
          </a:p>
        </p:txBody>
      </p:sp>
      <p:sp>
        <p:nvSpPr>
          <p:cNvPr id="5" name="Footer Placeholder 4">
            <a:extLst>
              <a:ext uri="{FF2B5EF4-FFF2-40B4-BE49-F238E27FC236}">
                <a16:creationId xmlns:a16="http://schemas.microsoft.com/office/drawing/2014/main" id="{1897F223-7133-C5D0-B6AB-4B083A2D9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F1B6B-C9EB-0307-DF32-9485855D0BA6}"/>
              </a:ext>
            </a:extLst>
          </p:cNvPr>
          <p:cNvSpPr>
            <a:spLocks noGrp="1"/>
          </p:cNvSpPr>
          <p:nvPr>
            <p:ph type="sldNum" sz="quarter" idx="12"/>
          </p:nvPr>
        </p:nvSpPr>
        <p:spPr/>
        <p:txBody>
          <a:bodyPr/>
          <a:lstStyle/>
          <a:p>
            <a:fld id="{662F3677-F4E3-564F-B6ED-746F84510B54}" type="slidenum">
              <a:rPr lang="en-US" smtClean="0"/>
              <a:t>‹#›</a:t>
            </a:fld>
            <a:endParaRPr lang="en-US"/>
          </a:p>
        </p:txBody>
      </p:sp>
    </p:spTree>
    <p:extLst>
      <p:ext uri="{BB962C8B-B14F-4D97-AF65-F5344CB8AC3E}">
        <p14:creationId xmlns:p14="http://schemas.microsoft.com/office/powerpoint/2010/main" val="7448203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DD3A-E648-A00E-AB6D-30DBFC30D9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4BB601-F329-B140-824C-E3DC4C219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017FC-45E3-A628-5837-B4F222A365E6}"/>
              </a:ext>
            </a:extLst>
          </p:cNvPr>
          <p:cNvSpPr>
            <a:spLocks noGrp="1"/>
          </p:cNvSpPr>
          <p:nvPr>
            <p:ph type="dt" sz="half" idx="10"/>
          </p:nvPr>
        </p:nvSpPr>
        <p:spPr/>
        <p:txBody>
          <a:bodyPr/>
          <a:lstStyle/>
          <a:p>
            <a:fld id="{6ECE6C70-5936-2341-8F05-5F1E341886CC}" type="datetimeFigureOut">
              <a:rPr lang="en-US" smtClean="0"/>
              <a:t>3/6/23</a:t>
            </a:fld>
            <a:endParaRPr lang="en-US"/>
          </a:p>
        </p:txBody>
      </p:sp>
      <p:sp>
        <p:nvSpPr>
          <p:cNvPr id="5" name="Footer Placeholder 4">
            <a:extLst>
              <a:ext uri="{FF2B5EF4-FFF2-40B4-BE49-F238E27FC236}">
                <a16:creationId xmlns:a16="http://schemas.microsoft.com/office/drawing/2014/main" id="{20C1F550-0FA6-55FE-7EEF-60C08290F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2178B-4D7C-61F9-79AD-5F7172E4CE63}"/>
              </a:ext>
            </a:extLst>
          </p:cNvPr>
          <p:cNvSpPr>
            <a:spLocks noGrp="1"/>
          </p:cNvSpPr>
          <p:nvPr>
            <p:ph type="sldNum" sz="quarter" idx="12"/>
          </p:nvPr>
        </p:nvSpPr>
        <p:spPr/>
        <p:txBody>
          <a:bodyPr/>
          <a:lstStyle/>
          <a:p>
            <a:fld id="{662F3677-F4E3-564F-B6ED-746F84510B54}" type="slidenum">
              <a:rPr lang="en-US" smtClean="0"/>
              <a:t>‹#›</a:t>
            </a:fld>
            <a:endParaRPr lang="en-US"/>
          </a:p>
        </p:txBody>
      </p:sp>
    </p:spTree>
    <p:extLst>
      <p:ext uri="{BB962C8B-B14F-4D97-AF65-F5344CB8AC3E}">
        <p14:creationId xmlns:p14="http://schemas.microsoft.com/office/powerpoint/2010/main" val="6178901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2747-7262-FD04-8FEA-99441424BE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2F93F9-589C-0A95-B5F6-2D5AA55A66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A2F6C2-0DA2-1BC3-78C2-E854F9439FD9}"/>
              </a:ext>
            </a:extLst>
          </p:cNvPr>
          <p:cNvSpPr>
            <a:spLocks noGrp="1"/>
          </p:cNvSpPr>
          <p:nvPr>
            <p:ph type="dt" sz="half" idx="10"/>
          </p:nvPr>
        </p:nvSpPr>
        <p:spPr/>
        <p:txBody>
          <a:bodyPr/>
          <a:lstStyle/>
          <a:p>
            <a:fld id="{6ECE6C70-5936-2341-8F05-5F1E341886CC}" type="datetimeFigureOut">
              <a:rPr lang="en-US" smtClean="0"/>
              <a:t>3/6/23</a:t>
            </a:fld>
            <a:endParaRPr lang="en-US"/>
          </a:p>
        </p:txBody>
      </p:sp>
      <p:sp>
        <p:nvSpPr>
          <p:cNvPr id="5" name="Footer Placeholder 4">
            <a:extLst>
              <a:ext uri="{FF2B5EF4-FFF2-40B4-BE49-F238E27FC236}">
                <a16:creationId xmlns:a16="http://schemas.microsoft.com/office/drawing/2014/main" id="{3DD06629-8813-D08C-51B5-52DAE6318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18F6E1-43BF-F71B-7A57-2DAF3D206A95}"/>
              </a:ext>
            </a:extLst>
          </p:cNvPr>
          <p:cNvSpPr>
            <a:spLocks noGrp="1"/>
          </p:cNvSpPr>
          <p:nvPr>
            <p:ph type="sldNum" sz="quarter" idx="12"/>
          </p:nvPr>
        </p:nvSpPr>
        <p:spPr/>
        <p:txBody>
          <a:bodyPr/>
          <a:lstStyle/>
          <a:p>
            <a:fld id="{662F3677-F4E3-564F-B6ED-746F84510B54}" type="slidenum">
              <a:rPr lang="en-US" smtClean="0"/>
              <a:t>‹#›</a:t>
            </a:fld>
            <a:endParaRPr lang="en-US"/>
          </a:p>
        </p:txBody>
      </p:sp>
    </p:spTree>
    <p:extLst>
      <p:ext uri="{BB962C8B-B14F-4D97-AF65-F5344CB8AC3E}">
        <p14:creationId xmlns:p14="http://schemas.microsoft.com/office/powerpoint/2010/main" val="12271940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60EC-37CD-E1F6-A592-84B74C0002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1163A-7A64-16C3-6366-6B20AFCD0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021B6A-0640-7826-E2C0-0B3CEA49ED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A115DD-6281-6FE6-B89C-693B42ECCA20}"/>
              </a:ext>
            </a:extLst>
          </p:cNvPr>
          <p:cNvSpPr>
            <a:spLocks noGrp="1"/>
          </p:cNvSpPr>
          <p:nvPr>
            <p:ph type="dt" sz="half" idx="10"/>
          </p:nvPr>
        </p:nvSpPr>
        <p:spPr/>
        <p:txBody>
          <a:bodyPr/>
          <a:lstStyle/>
          <a:p>
            <a:fld id="{6ECE6C70-5936-2341-8F05-5F1E341886CC}" type="datetimeFigureOut">
              <a:rPr lang="en-US" smtClean="0"/>
              <a:t>3/6/23</a:t>
            </a:fld>
            <a:endParaRPr lang="en-US"/>
          </a:p>
        </p:txBody>
      </p:sp>
      <p:sp>
        <p:nvSpPr>
          <p:cNvPr id="6" name="Footer Placeholder 5">
            <a:extLst>
              <a:ext uri="{FF2B5EF4-FFF2-40B4-BE49-F238E27FC236}">
                <a16:creationId xmlns:a16="http://schemas.microsoft.com/office/drawing/2014/main" id="{B8B445AE-DB80-CCC8-7340-26FFED2C57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DD518-59FE-C918-3277-EF50E07B6071}"/>
              </a:ext>
            </a:extLst>
          </p:cNvPr>
          <p:cNvSpPr>
            <a:spLocks noGrp="1"/>
          </p:cNvSpPr>
          <p:nvPr>
            <p:ph type="sldNum" sz="quarter" idx="12"/>
          </p:nvPr>
        </p:nvSpPr>
        <p:spPr/>
        <p:txBody>
          <a:bodyPr/>
          <a:lstStyle/>
          <a:p>
            <a:fld id="{662F3677-F4E3-564F-B6ED-746F84510B54}" type="slidenum">
              <a:rPr lang="en-US" smtClean="0"/>
              <a:t>‹#›</a:t>
            </a:fld>
            <a:endParaRPr lang="en-US"/>
          </a:p>
        </p:txBody>
      </p:sp>
    </p:spTree>
    <p:extLst>
      <p:ext uri="{BB962C8B-B14F-4D97-AF65-F5344CB8AC3E}">
        <p14:creationId xmlns:p14="http://schemas.microsoft.com/office/powerpoint/2010/main" val="22636397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1D05-62F5-77EE-81AB-F16DA2932F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10B372-0650-E062-E12C-696E33E123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6805C5-DCD4-EF7E-84A1-3482EE54DE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279721-63B1-51C9-8CB3-6D996378F0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9C7FF6-C1A9-1C81-962C-528E1596DF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B11BF4-E4ED-6C4A-D866-A3F51525445B}"/>
              </a:ext>
            </a:extLst>
          </p:cNvPr>
          <p:cNvSpPr>
            <a:spLocks noGrp="1"/>
          </p:cNvSpPr>
          <p:nvPr>
            <p:ph type="dt" sz="half" idx="10"/>
          </p:nvPr>
        </p:nvSpPr>
        <p:spPr/>
        <p:txBody>
          <a:bodyPr/>
          <a:lstStyle/>
          <a:p>
            <a:fld id="{6ECE6C70-5936-2341-8F05-5F1E341886CC}" type="datetimeFigureOut">
              <a:rPr lang="en-US" smtClean="0"/>
              <a:t>3/6/23</a:t>
            </a:fld>
            <a:endParaRPr lang="en-US"/>
          </a:p>
        </p:txBody>
      </p:sp>
      <p:sp>
        <p:nvSpPr>
          <p:cNvPr id="8" name="Footer Placeholder 7">
            <a:extLst>
              <a:ext uri="{FF2B5EF4-FFF2-40B4-BE49-F238E27FC236}">
                <a16:creationId xmlns:a16="http://schemas.microsoft.com/office/drawing/2014/main" id="{BC1CB5DD-88D5-7A2A-DF6B-3D177B3AB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EB34F6-BB9F-AEC1-8260-2BCAECFA582B}"/>
              </a:ext>
            </a:extLst>
          </p:cNvPr>
          <p:cNvSpPr>
            <a:spLocks noGrp="1"/>
          </p:cNvSpPr>
          <p:nvPr>
            <p:ph type="sldNum" sz="quarter" idx="12"/>
          </p:nvPr>
        </p:nvSpPr>
        <p:spPr/>
        <p:txBody>
          <a:bodyPr/>
          <a:lstStyle/>
          <a:p>
            <a:fld id="{662F3677-F4E3-564F-B6ED-746F84510B54}" type="slidenum">
              <a:rPr lang="en-US" smtClean="0"/>
              <a:t>‹#›</a:t>
            </a:fld>
            <a:endParaRPr lang="en-US"/>
          </a:p>
        </p:txBody>
      </p:sp>
    </p:spTree>
    <p:extLst>
      <p:ext uri="{BB962C8B-B14F-4D97-AF65-F5344CB8AC3E}">
        <p14:creationId xmlns:p14="http://schemas.microsoft.com/office/powerpoint/2010/main" val="1713648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4A673-4066-7A04-6096-DFA4ACB217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5B7843-66B6-24EF-92BD-41CBB1DA2C7F}"/>
              </a:ext>
            </a:extLst>
          </p:cNvPr>
          <p:cNvSpPr>
            <a:spLocks noGrp="1"/>
          </p:cNvSpPr>
          <p:nvPr>
            <p:ph type="dt" sz="half" idx="10"/>
          </p:nvPr>
        </p:nvSpPr>
        <p:spPr/>
        <p:txBody>
          <a:bodyPr/>
          <a:lstStyle/>
          <a:p>
            <a:fld id="{6ECE6C70-5936-2341-8F05-5F1E341886CC}" type="datetimeFigureOut">
              <a:rPr lang="en-US" smtClean="0"/>
              <a:t>3/6/23</a:t>
            </a:fld>
            <a:endParaRPr lang="en-US"/>
          </a:p>
        </p:txBody>
      </p:sp>
      <p:sp>
        <p:nvSpPr>
          <p:cNvPr id="4" name="Footer Placeholder 3">
            <a:extLst>
              <a:ext uri="{FF2B5EF4-FFF2-40B4-BE49-F238E27FC236}">
                <a16:creationId xmlns:a16="http://schemas.microsoft.com/office/drawing/2014/main" id="{3A7D41D4-E96E-B640-81C3-CD0D4E81A1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09166-8F44-FBB5-2631-5D506925FD4A}"/>
              </a:ext>
            </a:extLst>
          </p:cNvPr>
          <p:cNvSpPr>
            <a:spLocks noGrp="1"/>
          </p:cNvSpPr>
          <p:nvPr>
            <p:ph type="sldNum" sz="quarter" idx="12"/>
          </p:nvPr>
        </p:nvSpPr>
        <p:spPr/>
        <p:txBody>
          <a:bodyPr/>
          <a:lstStyle/>
          <a:p>
            <a:fld id="{662F3677-F4E3-564F-B6ED-746F84510B54}" type="slidenum">
              <a:rPr lang="en-US" smtClean="0"/>
              <a:t>‹#›</a:t>
            </a:fld>
            <a:endParaRPr lang="en-US"/>
          </a:p>
        </p:txBody>
      </p:sp>
    </p:spTree>
    <p:extLst>
      <p:ext uri="{BB962C8B-B14F-4D97-AF65-F5344CB8AC3E}">
        <p14:creationId xmlns:p14="http://schemas.microsoft.com/office/powerpoint/2010/main" val="42940594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43F695-6D8A-4E3F-F8C4-FCB572DDB460}"/>
              </a:ext>
            </a:extLst>
          </p:cNvPr>
          <p:cNvSpPr>
            <a:spLocks noGrp="1"/>
          </p:cNvSpPr>
          <p:nvPr>
            <p:ph type="dt" sz="half" idx="10"/>
          </p:nvPr>
        </p:nvSpPr>
        <p:spPr/>
        <p:txBody>
          <a:bodyPr/>
          <a:lstStyle/>
          <a:p>
            <a:fld id="{6ECE6C70-5936-2341-8F05-5F1E341886CC}" type="datetimeFigureOut">
              <a:rPr lang="en-US" smtClean="0"/>
              <a:t>3/6/23</a:t>
            </a:fld>
            <a:endParaRPr lang="en-US"/>
          </a:p>
        </p:txBody>
      </p:sp>
      <p:sp>
        <p:nvSpPr>
          <p:cNvPr id="3" name="Footer Placeholder 2">
            <a:extLst>
              <a:ext uri="{FF2B5EF4-FFF2-40B4-BE49-F238E27FC236}">
                <a16:creationId xmlns:a16="http://schemas.microsoft.com/office/drawing/2014/main" id="{FC8A9C16-FC84-888C-F12E-44B5C14327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D0E223-9BAF-E390-F565-CF8E89B7A16A}"/>
              </a:ext>
            </a:extLst>
          </p:cNvPr>
          <p:cNvSpPr>
            <a:spLocks noGrp="1"/>
          </p:cNvSpPr>
          <p:nvPr>
            <p:ph type="sldNum" sz="quarter" idx="12"/>
          </p:nvPr>
        </p:nvSpPr>
        <p:spPr/>
        <p:txBody>
          <a:bodyPr/>
          <a:lstStyle/>
          <a:p>
            <a:fld id="{662F3677-F4E3-564F-B6ED-746F84510B54}" type="slidenum">
              <a:rPr lang="en-US" smtClean="0"/>
              <a:t>‹#›</a:t>
            </a:fld>
            <a:endParaRPr lang="en-US"/>
          </a:p>
        </p:txBody>
      </p:sp>
    </p:spTree>
    <p:extLst>
      <p:ext uri="{BB962C8B-B14F-4D97-AF65-F5344CB8AC3E}">
        <p14:creationId xmlns:p14="http://schemas.microsoft.com/office/powerpoint/2010/main" val="33562886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C041-C8C6-0D3D-BF7B-51280269DF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BCEA55-167B-0CF3-9322-04AE7A10F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C969A-389B-BC5F-6F7A-D0FC832FA9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B7D0F-5FF0-EA7A-979C-891AC0152E71}"/>
              </a:ext>
            </a:extLst>
          </p:cNvPr>
          <p:cNvSpPr>
            <a:spLocks noGrp="1"/>
          </p:cNvSpPr>
          <p:nvPr>
            <p:ph type="dt" sz="half" idx="10"/>
          </p:nvPr>
        </p:nvSpPr>
        <p:spPr/>
        <p:txBody>
          <a:bodyPr/>
          <a:lstStyle/>
          <a:p>
            <a:fld id="{6ECE6C70-5936-2341-8F05-5F1E341886CC}" type="datetimeFigureOut">
              <a:rPr lang="en-US" smtClean="0"/>
              <a:t>3/6/23</a:t>
            </a:fld>
            <a:endParaRPr lang="en-US"/>
          </a:p>
        </p:txBody>
      </p:sp>
      <p:sp>
        <p:nvSpPr>
          <p:cNvPr id="6" name="Footer Placeholder 5">
            <a:extLst>
              <a:ext uri="{FF2B5EF4-FFF2-40B4-BE49-F238E27FC236}">
                <a16:creationId xmlns:a16="http://schemas.microsoft.com/office/drawing/2014/main" id="{E30FA7D2-3240-31CD-A137-793D01E868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C5437-7354-2C22-3FFD-21202C0BD7EC}"/>
              </a:ext>
            </a:extLst>
          </p:cNvPr>
          <p:cNvSpPr>
            <a:spLocks noGrp="1"/>
          </p:cNvSpPr>
          <p:nvPr>
            <p:ph type="sldNum" sz="quarter" idx="12"/>
          </p:nvPr>
        </p:nvSpPr>
        <p:spPr/>
        <p:txBody>
          <a:bodyPr/>
          <a:lstStyle/>
          <a:p>
            <a:fld id="{662F3677-F4E3-564F-B6ED-746F84510B54}" type="slidenum">
              <a:rPr lang="en-US" smtClean="0"/>
              <a:t>‹#›</a:t>
            </a:fld>
            <a:endParaRPr lang="en-US"/>
          </a:p>
        </p:txBody>
      </p:sp>
    </p:spTree>
    <p:extLst>
      <p:ext uri="{BB962C8B-B14F-4D97-AF65-F5344CB8AC3E}">
        <p14:creationId xmlns:p14="http://schemas.microsoft.com/office/powerpoint/2010/main" val="35355591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34A0-DDF6-6401-9B9E-2B3915AED9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9DE02E-3156-3933-9C66-196F3B9483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946604-4918-597E-94C7-52365678E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9355CB-9F75-DD8C-FE32-6EF56DE72607}"/>
              </a:ext>
            </a:extLst>
          </p:cNvPr>
          <p:cNvSpPr>
            <a:spLocks noGrp="1"/>
          </p:cNvSpPr>
          <p:nvPr>
            <p:ph type="dt" sz="half" idx="10"/>
          </p:nvPr>
        </p:nvSpPr>
        <p:spPr/>
        <p:txBody>
          <a:bodyPr/>
          <a:lstStyle/>
          <a:p>
            <a:fld id="{6ECE6C70-5936-2341-8F05-5F1E341886CC}" type="datetimeFigureOut">
              <a:rPr lang="en-US" smtClean="0"/>
              <a:t>3/6/23</a:t>
            </a:fld>
            <a:endParaRPr lang="en-US"/>
          </a:p>
        </p:txBody>
      </p:sp>
      <p:sp>
        <p:nvSpPr>
          <p:cNvPr id="6" name="Footer Placeholder 5">
            <a:extLst>
              <a:ext uri="{FF2B5EF4-FFF2-40B4-BE49-F238E27FC236}">
                <a16:creationId xmlns:a16="http://schemas.microsoft.com/office/drawing/2014/main" id="{2398402B-B57C-FE5F-3430-A1756BBAC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16983D-42FA-54E8-42D3-2CE1503DDD18}"/>
              </a:ext>
            </a:extLst>
          </p:cNvPr>
          <p:cNvSpPr>
            <a:spLocks noGrp="1"/>
          </p:cNvSpPr>
          <p:nvPr>
            <p:ph type="sldNum" sz="quarter" idx="12"/>
          </p:nvPr>
        </p:nvSpPr>
        <p:spPr/>
        <p:txBody>
          <a:bodyPr/>
          <a:lstStyle/>
          <a:p>
            <a:fld id="{662F3677-F4E3-564F-B6ED-746F84510B54}" type="slidenum">
              <a:rPr lang="en-US" smtClean="0"/>
              <a:t>‹#›</a:t>
            </a:fld>
            <a:endParaRPr lang="en-US"/>
          </a:p>
        </p:txBody>
      </p:sp>
    </p:spTree>
    <p:extLst>
      <p:ext uri="{BB962C8B-B14F-4D97-AF65-F5344CB8AC3E}">
        <p14:creationId xmlns:p14="http://schemas.microsoft.com/office/powerpoint/2010/main" val="1275646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Wordmark Footer">
    <p:spTree>
      <p:nvGrpSpPr>
        <p:cNvPr id="1" name=""/>
        <p:cNvGrpSpPr/>
        <p:nvPr/>
      </p:nvGrpSpPr>
      <p:grpSpPr>
        <a:xfrm>
          <a:off x="0" y="0"/>
          <a:ext cx="0" cy="0"/>
          <a:chOff x="0" y="0"/>
          <a:chExt cx="0" cy="0"/>
        </a:xfrm>
      </p:grpSpPr>
      <p:sp>
        <p:nvSpPr>
          <p:cNvPr id="7" name="Rectangle 6"/>
          <p:cNvSpPr/>
          <p:nvPr userDrawn="1"/>
        </p:nvSpPr>
        <p:spPr>
          <a:xfrm>
            <a:off x="0" y="6228863"/>
            <a:ext cx="12192000" cy="6201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1"/>
          <p:cNvSpPr>
            <a:spLocks noGrp="1"/>
          </p:cNvSpPr>
          <p:nvPr>
            <p:ph type="title"/>
          </p:nvPr>
        </p:nvSpPr>
        <p:spPr/>
        <p:txBody>
          <a:bodyPr>
            <a:normAutofit/>
          </a:bodyPr>
          <a:lstStyle>
            <a:lvl1pPr>
              <a:defRPr sz="4400" b="0" i="0">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1579419"/>
            <a:ext cx="10515600" cy="4362092"/>
          </a:xfrm>
        </p:spPr>
        <p:txBody>
          <a:bodyPr/>
          <a:lstStyle>
            <a:lvl1pPr>
              <a:defRPr sz="2800">
                <a:latin typeface="Calibri" panose="020F0502020204030204" pitchFamily="34" charset="0"/>
                <a:cs typeface="Calibri" panose="020F0502020204030204" pitchFamily="34" charset="0"/>
              </a:defRPr>
            </a:lvl1pPr>
            <a:lvl2pPr>
              <a:defRPr sz="24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20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770704" y="6416478"/>
            <a:ext cx="583096" cy="244870"/>
          </a:xfrm>
        </p:spPr>
        <p:txBody>
          <a:bodyPr/>
          <a:lstStyle>
            <a:lvl1pPr>
              <a:defRPr sz="1600">
                <a:solidFill>
                  <a:schemeClr val="bg1"/>
                </a:solidFill>
                <a:latin typeface="Calibri" panose="020F0502020204030204" pitchFamily="34" charset="0"/>
                <a:cs typeface="Calibri" panose="020F0502020204030204" pitchFamily="34" charset="0"/>
              </a:defRPr>
            </a:lvl1pPr>
          </a:lstStyle>
          <a:p>
            <a:fld id="{C68DACDF-E1A9-A04C-A5FF-FC2443684BF5}" type="slidenum">
              <a:rPr lang="en-US" smtClean="0"/>
              <a:pPr/>
              <a:t>‹#›</a:t>
            </a:fld>
            <a:endParaRPr lang="en-US" dirty="0"/>
          </a:p>
        </p:txBody>
      </p:sp>
      <p:cxnSp>
        <p:nvCxnSpPr>
          <p:cNvPr id="8" name="Straight Connector 7"/>
          <p:cNvCxnSpPr/>
          <p:nvPr userDrawn="1"/>
        </p:nvCxnSpPr>
        <p:spPr>
          <a:xfrm>
            <a:off x="0" y="6138438"/>
            <a:ext cx="12192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225" y="6228863"/>
            <a:ext cx="3432175" cy="600320"/>
          </a:xfrm>
          <a:prstGeom prst="rect">
            <a:avLst/>
          </a:prstGeom>
        </p:spPr>
      </p:pic>
    </p:spTree>
    <p:extLst>
      <p:ext uri="{BB962C8B-B14F-4D97-AF65-F5344CB8AC3E}">
        <p14:creationId xmlns:p14="http://schemas.microsoft.com/office/powerpoint/2010/main" val="10658627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5B243-C2FD-A9EB-B451-422AEAFF88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85665A-E5EE-CF2B-5B76-C2E3F39CA6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A5356-4A9C-B1D5-EE91-F0E2D565CE43}"/>
              </a:ext>
            </a:extLst>
          </p:cNvPr>
          <p:cNvSpPr>
            <a:spLocks noGrp="1"/>
          </p:cNvSpPr>
          <p:nvPr>
            <p:ph type="dt" sz="half" idx="10"/>
          </p:nvPr>
        </p:nvSpPr>
        <p:spPr/>
        <p:txBody>
          <a:bodyPr/>
          <a:lstStyle/>
          <a:p>
            <a:fld id="{6ECE6C70-5936-2341-8F05-5F1E341886CC}" type="datetimeFigureOut">
              <a:rPr lang="en-US" smtClean="0"/>
              <a:t>3/6/23</a:t>
            </a:fld>
            <a:endParaRPr lang="en-US"/>
          </a:p>
        </p:txBody>
      </p:sp>
      <p:sp>
        <p:nvSpPr>
          <p:cNvPr id="5" name="Footer Placeholder 4">
            <a:extLst>
              <a:ext uri="{FF2B5EF4-FFF2-40B4-BE49-F238E27FC236}">
                <a16:creationId xmlns:a16="http://schemas.microsoft.com/office/drawing/2014/main" id="{39FAEB66-835B-719F-638B-D09BC03A6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76C7A-2F06-EAEA-E62D-EE9150AC882C}"/>
              </a:ext>
            </a:extLst>
          </p:cNvPr>
          <p:cNvSpPr>
            <a:spLocks noGrp="1"/>
          </p:cNvSpPr>
          <p:nvPr>
            <p:ph type="sldNum" sz="quarter" idx="12"/>
          </p:nvPr>
        </p:nvSpPr>
        <p:spPr/>
        <p:txBody>
          <a:bodyPr/>
          <a:lstStyle/>
          <a:p>
            <a:fld id="{662F3677-F4E3-564F-B6ED-746F84510B54}" type="slidenum">
              <a:rPr lang="en-US" smtClean="0"/>
              <a:t>‹#›</a:t>
            </a:fld>
            <a:endParaRPr lang="en-US"/>
          </a:p>
        </p:txBody>
      </p:sp>
    </p:spTree>
    <p:extLst>
      <p:ext uri="{BB962C8B-B14F-4D97-AF65-F5344CB8AC3E}">
        <p14:creationId xmlns:p14="http://schemas.microsoft.com/office/powerpoint/2010/main" val="433633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F70370-8749-CB08-E417-F6EFF1096C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CF1932-EB5C-A731-E1FC-6EB658BA7F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BD95F9-1EA9-C0BB-8DC0-6BB37CBC6817}"/>
              </a:ext>
            </a:extLst>
          </p:cNvPr>
          <p:cNvSpPr>
            <a:spLocks noGrp="1"/>
          </p:cNvSpPr>
          <p:nvPr>
            <p:ph type="dt" sz="half" idx="10"/>
          </p:nvPr>
        </p:nvSpPr>
        <p:spPr/>
        <p:txBody>
          <a:bodyPr/>
          <a:lstStyle/>
          <a:p>
            <a:fld id="{6ECE6C70-5936-2341-8F05-5F1E341886CC}" type="datetimeFigureOut">
              <a:rPr lang="en-US" smtClean="0"/>
              <a:t>3/6/23</a:t>
            </a:fld>
            <a:endParaRPr lang="en-US"/>
          </a:p>
        </p:txBody>
      </p:sp>
      <p:sp>
        <p:nvSpPr>
          <p:cNvPr id="5" name="Footer Placeholder 4">
            <a:extLst>
              <a:ext uri="{FF2B5EF4-FFF2-40B4-BE49-F238E27FC236}">
                <a16:creationId xmlns:a16="http://schemas.microsoft.com/office/drawing/2014/main" id="{52C18C0F-0491-68FF-DDE8-C174C820A7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FDAB1-D2D2-B9B2-392F-53C1BDF5920D}"/>
              </a:ext>
            </a:extLst>
          </p:cNvPr>
          <p:cNvSpPr>
            <a:spLocks noGrp="1"/>
          </p:cNvSpPr>
          <p:nvPr>
            <p:ph type="sldNum" sz="quarter" idx="12"/>
          </p:nvPr>
        </p:nvSpPr>
        <p:spPr/>
        <p:txBody>
          <a:bodyPr/>
          <a:lstStyle/>
          <a:p>
            <a:fld id="{662F3677-F4E3-564F-B6ED-746F84510B54}" type="slidenum">
              <a:rPr lang="en-US" smtClean="0"/>
              <a:t>‹#›</a:t>
            </a:fld>
            <a:endParaRPr lang="en-US"/>
          </a:p>
        </p:txBody>
      </p:sp>
    </p:spTree>
    <p:extLst>
      <p:ext uri="{BB962C8B-B14F-4D97-AF65-F5344CB8AC3E}">
        <p14:creationId xmlns:p14="http://schemas.microsoft.com/office/powerpoint/2010/main" val="38043051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1FD81-AF54-CC91-9315-1BBA5BF89D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4A3A42-79D8-37E1-2549-8F9FEAB098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495570-7A30-1203-9161-3EA4849D9103}"/>
              </a:ext>
            </a:extLst>
          </p:cNvPr>
          <p:cNvSpPr>
            <a:spLocks noGrp="1"/>
          </p:cNvSpPr>
          <p:nvPr>
            <p:ph type="dt" sz="half" idx="10"/>
          </p:nvPr>
        </p:nvSpPr>
        <p:spPr/>
        <p:txBody>
          <a:bodyPr/>
          <a:lstStyle/>
          <a:p>
            <a:fld id="{92E75789-FC20-814D-BB5C-ED81C721E0D0}" type="datetimeFigureOut">
              <a:rPr lang="en-US" smtClean="0"/>
              <a:t>3/6/23</a:t>
            </a:fld>
            <a:endParaRPr lang="en-US"/>
          </a:p>
        </p:txBody>
      </p:sp>
      <p:sp>
        <p:nvSpPr>
          <p:cNvPr id="5" name="Footer Placeholder 4">
            <a:extLst>
              <a:ext uri="{FF2B5EF4-FFF2-40B4-BE49-F238E27FC236}">
                <a16:creationId xmlns:a16="http://schemas.microsoft.com/office/drawing/2014/main" id="{B0F1C555-258B-6961-AFA9-B377F5FCD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F773B-ABD7-F151-A6FF-D58EDA0FC21B}"/>
              </a:ext>
            </a:extLst>
          </p:cNvPr>
          <p:cNvSpPr>
            <a:spLocks noGrp="1"/>
          </p:cNvSpPr>
          <p:nvPr>
            <p:ph type="sldNum" sz="quarter" idx="12"/>
          </p:nvPr>
        </p:nvSpPr>
        <p:spPr/>
        <p:txBody>
          <a:bodyPr/>
          <a:lstStyle/>
          <a:p>
            <a:fld id="{8A7BDD20-DFEC-334A-BFCC-B92BACC4217F}" type="slidenum">
              <a:rPr lang="en-US" smtClean="0"/>
              <a:t>‹#›</a:t>
            </a:fld>
            <a:endParaRPr lang="en-US"/>
          </a:p>
        </p:txBody>
      </p:sp>
    </p:spTree>
    <p:extLst>
      <p:ext uri="{BB962C8B-B14F-4D97-AF65-F5344CB8AC3E}">
        <p14:creationId xmlns:p14="http://schemas.microsoft.com/office/powerpoint/2010/main" val="867043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875E-30A1-A268-85FA-8F306608C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283F3-FD07-CDAB-22A3-30E956B13E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67B28-CB9F-0185-3AA2-78ED0D5BEDEA}"/>
              </a:ext>
            </a:extLst>
          </p:cNvPr>
          <p:cNvSpPr>
            <a:spLocks noGrp="1"/>
          </p:cNvSpPr>
          <p:nvPr>
            <p:ph type="dt" sz="half" idx="10"/>
          </p:nvPr>
        </p:nvSpPr>
        <p:spPr/>
        <p:txBody>
          <a:bodyPr/>
          <a:lstStyle/>
          <a:p>
            <a:fld id="{92E75789-FC20-814D-BB5C-ED81C721E0D0}" type="datetimeFigureOut">
              <a:rPr lang="en-US" smtClean="0"/>
              <a:t>3/6/23</a:t>
            </a:fld>
            <a:endParaRPr lang="en-US"/>
          </a:p>
        </p:txBody>
      </p:sp>
      <p:sp>
        <p:nvSpPr>
          <p:cNvPr id="5" name="Footer Placeholder 4">
            <a:extLst>
              <a:ext uri="{FF2B5EF4-FFF2-40B4-BE49-F238E27FC236}">
                <a16:creationId xmlns:a16="http://schemas.microsoft.com/office/drawing/2014/main" id="{0385C6B1-9FFB-E359-B106-7AE7FAE4C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993DE-C5BB-3B0F-0ED0-DB6ADCBCD9BC}"/>
              </a:ext>
            </a:extLst>
          </p:cNvPr>
          <p:cNvSpPr>
            <a:spLocks noGrp="1"/>
          </p:cNvSpPr>
          <p:nvPr>
            <p:ph type="sldNum" sz="quarter" idx="12"/>
          </p:nvPr>
        </p:nvSpPr>
        <p:spPr/>
        <p:txBody>
          <a:bodyPr/>
          <a:lstStyle/>
          <a:p>
            <a:fld id="{8A7BDD20-DFEC-334A-BFCC-B92BACC4217F}" type="slidenum">
              <a:rPr lang="en-US" smtClean="0"/>
              <a:t>‹#›</a:t>
            </a:fld>
            <a:endParaRPr lang="en-US"/>
          </a:p>
        </p:txBody>
      </p:sp>
    </p:spTree>
    <p:extLst>
      <p:ext uri="{BB962C8B-B14F-4D97-AF65-F5344CB8AC3E}">
        <p14:creationId xmlns:p14="http://schemas.microsoft.com/office/powerpoint/2010/main" val="24287617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23FD-0225-1DA2-1CBF-1FE0D57F9D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BDB35E-BC46-60CE-65F1-A72EDB43EE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68C8CE-7503-711C-B1FA-C700A0FCF5D9}"/>
              </a:ext>
            </a:extLst>
          </p:cNvPr>
          <p:cNvSpPr>
            <a:spLocks noGrp="1"/>
          </p:cNvSpPr>
          <p:nvPr>
            <p:ph type="dt" sz="half" idx="10"/>
          </p:nvPr>
        </p:nvSpPr>
        <p:spPr/>
        <p:txBody>
          <a:bodyPr/>
          <a:lstStyle/>
          <a:p>
            <a:fld id="{92E75789-FC20-814D-BB5C-ED81C721E0D0}" type="datetimeFigureOut">
              <a:rPr lang="en-US" smtClean="0"/>
              <a:t>3/6/23</a:t>
            </a:fld>
            <a:endParaRPr lang="en-US"/>
          </a:p>
        </p:txBody>
      </p:sp>
      <p:sp>
        <p:nvSpPr>
          <p:cNvPr id="5" name="Footer Placeholder 4">
            <a:extLst>
              <a:ext uri="{FF2B5EF4-FFF2-40B4-BE49-F238E27FC236}">
                <a16:creationId xmlns:a16="http://schemas.microsoft.com/office/drawing/2014/main" id="{9787A2D3-8E81-7F3A-2A4A-3774C526B3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0B273-39CD-7849-60E8-03B16AA2AC36}"/>
              </a:ext>
            </a:extLst>
          </p:cNvPr>
          <p:cNvSpPr>
            <a:spLocks noGrp="1"/>
          </p:cNvSpPr>
          <p:nvPr>
            <p:ph type="sldNum" sz="quarter" idx="12"/>
          </p:nvPr>
        </p:nvSpPr>
        <p:spPr/>
        <p:txBody>
          <a:bodyPr/>
          <a:lstStyle/>
          <a:p>
            <a:fld id="{8A7BDD20-DFEC-334A-BFCC-B92BACC4217F}" type="slidenum">
              <a:rPr lang="en-US" smtClean="0"/>
              <a:t>‹#›</a:t>
            </a:fld>
            <a:endParaRPr lang="en-US"/>
          </a:p>
        </p:txBody>
      </p:sp>
    </p:spTree>
    <p:extLst>
      <p:ext uri="{BB962C8B-B14F-4D97-AF65-F5344CB8AC3E}">
        <p14:creationId xmlns:p14="http://schemas.microsoft.com/office/powerpoint/2010/main" val="17715052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5A57-CEB9-F7C7-3D2A-CEB81AD22B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17308E-7B51-8C19-0091-5924BB1B5A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F6C863-0971-67F2-DEEF-8BF70B4FF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F486D2-06D7-FDEC-F2A2-2686FE1F2CF2}"/>
              </a:ext>
            </a:extLst>
          </p:cNvPr>
          <p:cNvSpPr>
            <a:spLocks noGrp="1"/>
          </p:cNvSpPr>
          <p:nvPr>
            <p:ph type="dt" sz="half" idx="10"/>
          </p:nvPr>
        </p:nvSpPr>
        <p:spPr/>
        <p:txBody>
          <a:bodyPr/>
          <a:lstStyle/>
          <a:p>
            <a:fld id="{92E75789-FC20-814D-BB5C-ED81C721E0D0}" type="datetimeFigureOut">
              <a:rPr lang="en-US" smtClean="0"/>
              <a:t>3/6/23</a:t>
            </a:fld>
            <a:endParaRPr lang="en-US"/>
          </a:p>
        </p:txBody>
      </p:sp>
      <p:sp>
        <p:nvSpPr>
          <p:cNvPr id="6" name="Footer Placeholder 5">
            <a:extLst>
              <a:ext uri="{FF2B5EF4-FFF2-40B4-BE49-F238E27FC236}">
                <a16:creationId xmlns:a16="http://schemas.microsoft.com/office/drawing/2014/main" id="{39723598-2624-6252-6F07-C919338AF2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6AC45-1E04-CF4C-41AB-EC3B83E1D1FC}"/>
              </a:ext>
            </a:extLst>
          </p:cNvPr>
          <p:cNvSpPr>
            <a:spLocks noGrp="1"/>
          </p:cNvSpPr>
          <p:nvPr>
            <p:ph type="sldNum" sz="quarter" idx="12"/>
          </p:nvPr>
        </p:nvSpPr>
        <p:spPr/>
        <p:txBody>
          <a:bodyPr/>
          <a:lstStyle/>
          <a:p>
            <a:fld id="{8A7BDD20-DFEC-334A-BFCC-B92BACC4217F}" type="slidenum">
              <a:rPr lang="en-US" smtClean="0"/>
              <a:t>‹#›</a:t>
            </a:fld>
            <a:endParaRPr lang="en-US"/>
          </a:p>
        </p:txBody>
      </p:sp>
    </p:spTree>
    <p:extLst>
      <p:ext uri="{BB962C8B-B14F-4D97-AF65-F5344CB8AC3E}">
        <p14:creationId xmlns:p14="http://schemas.microsoft.com/office/powerpoint/2010/main" val="14554054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7674-ED3C-9305-2EFB-D7ABA5F2FD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D447AD-7E6F-28E2-01AC-7C1A8E6014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C7A465-544B-274B-F9C2-EEA9DF54E7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6A0403-B982-836C-BE7B-01E73FED21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AD7DF8-9AE6-7F37-7E35-89641F877A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1D287A-247E-9DD5-68A6-57CE09401E0C}"/>
              </a:ext>
            </a:extLst>
          </p:cNvPr>
          <p:cNvSpPr>
            <a:spLocks noGrp="1"/>
          </p:cNvSpPr>
          <p:nvPr>
            <p:ph type="dt" sz="half" idx="10"/>
          </p:nvPr>
        </p:nvSpPr>
        <p:spPr/>
        <p:txBody>
          <a:bodyPr/>
          <a:lstStyle/>
          <a:p>
            <a:fld id="{92E75789-FC20-814D-BB5C-ED81C721E0D0}" type="datetimeFigureOut">
              <a:rPr lang="en-US" smtClean="0"/>
              <a:t>3/6/23</a:t>
            </a:fld>
            <a:endParaRPr lang="en-US"/>
          </a:p>
        </p:txBody>
      </p:sp>
      <p:sp>
        <p:nvSpPr>
          <p:cNvPr id="8" name="Footer Placeholder 7">
            <a:extLst>
              <a:ext uri="{FF2B5EF4-FFF2-40B4-BE49-F238E27FC236}">
                <a16:creationId xmlns:a16="http://schemas.microsoft.com/office/drawing/2014/main" id="{4D278B19-678B-69DE-5875-11B3E5E689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5B6BFE-C8A4-C65F-9732-8F88EC4C924E}"/>
              </a:ext>
            </a:extLst>
          </p:cNvPr>
          <p:cNvSpPr>
            <a:spLocks noGrp="1"/>
          </p:cNvSpPr>
          <p:nvPr>
            <p:ph type="sldNum" sz="quarter" idx="12"/>
          </p:nvPr>
        </p:nvSpPr>
        <p:spPr/>
        <p:txBody>
          <a:bodyPr/>
          <a:lstStyle/>
          <a:p>
            <a:fld id="{8A7BDD20-DFEC-334A-BFCC-B92BACC4217F}" type="slidenum">
              <a:rPr lang="en-US" smtClean="0"/>
              <a:t>‹#›</a:t>
            </a:fld>
            <a:endParaRPr lang="en-US"/>
          </a:p>
        </p:txBody>
      </p:sp>
    </p:spTree>
    <p:extLst>
      <p:ext uri="{BB962C8B-B14F-4D97-AF65-F5344CB8AC3E}">
        <p14:creationId xmlns:p14="http://schemas.microsoft.com/office/powerpoint/2010/main" val="25069930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7A4D-A3CC-1531-C36A-630ED8D484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1FBB0A-3B90-A269-4D91-BBB2EDBDAD93}"/>
              </a:ext>
            </a:extLst>
          </p:cNvPr>
          <p:cNvSpPr>
            <a:spLocks noGrp="1"/>
          </p:cNvSpPr>
          <p:nvPr>
            <p:ph type="dt" sz="half" idx="10"/>
          </p:nvPr>
        </p:nvSpPr>
        <p:spPr/>
        <p:txBody>
          <a:bodyPr/>
          <a:lstStyle/>
          <a:p>
            <a:fld id="{92E75789-FC20-814D-BB5C-ED81C721E0D0}" type="datetimeFigureOut">
              <a:rPr lang="en-US" smtClean="0"/>
              <a:t>3/6/23</a:t>
            </a:fld>
            <a:endParaRPr lang="en-US"/>
          </a:p>
        </p:txBody>
      </p:sp>
      <p:sp>
        <p:nvSpPr>
          <p:cNvPr id="4" name="Footer Placeholder 3">
            <a:extLst>
              <a:ext uri="{FF2B5EF4-FFF2-40B4-BE49-F238E27FC236}">
                <a16:creationId xmlns:a16="http://schemas.microsoft.com/office/drawing/2014/main" id="{0876848F-7446-6AF5-D8A8-A6E7785907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0A95D7-5843-C1A3-0031-EF2AB572469F}"/>
              </a:ext>
            </a:extLst>
          </p:cNvPr>
          <p:cNvSpPr>
            <a:spLocks noGrp="1"/>
          </p:cNvSpPr>
          <p:nvPr>
            <p:ph type="sldNum" sz="quarter" idx="12"/>
          </p:nvPr>
        </p:nvSpPr>
        <p:spPr/>
        <p:txBody>
          <a:bodyPr/>
          <a:lstStyle/>
          <a:p>
            <a:fld id="{8A7BDD20-DFEC-334A-BFCC-B92BACC4217F}" type="slidenum">
              <a:rPr lang="en-US" smtClean="0"/>
              <a:t>‹#›</a:t>
            </a:fld>
            <a:endParaRPr lang="en-US"/>
          </a:p>
        </p:txBody>
      </p:sp>
    </p:spTree>
    <p:extLst>
      <p:ext uri="{BB962C8B-B14F-4D97-AF65-F5344CB8AC3E}">
        <p14:creationId xmlns:p14="http://schemas.microsoft.com/office/powerpoint/2010/main" val="20696139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962CD3-72E1-430C-F548-13410356CDDB}"/>
              </a:ext>
            </a:extLst>
          </p:cNvPr>
          <p:cNvSpPr>
            <a:spLocks noGrp="1"/>
          </p:cNvSpPr>
          <p:nvPr>
            <p:ph type="dt" sz="half" idx="10"/>
          </p:nvPr>
        </p:nvSpPr>
        <p:spPr/>
        <p:txBody>
          <a:bodyPr/>
          <a:lstStyle/>
          <a:p>
            <a:fld id="{92E75789-FC20-814D-BB5C-ED81C721E0D0}" type="datetimeFigureOut">
              <a:rPr lang="en-US" smtClean="0"/>
              <a:t>3/6/23</a:t>
            </a:fld>
            <a:endParaRPr lang="en-US"/>
          </a:p>
        </p:txBody>
      </p:sp>
      <p:sp>
        <p:nvSpPr>
          <p:cNvPr id="3" name="Footer Placeholder 2">
            <a:extLst>
              <a:ext uri="{FF2B5EF4-FFF2-40B4-BE49-F238E27FC236}">
                <a16:creationId xmlns:a16="http://schemas.microsoft.com/office/drawing/2014/main" id="{8BF492A8-8D5F-1A12-C53D-D37D765130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AF6768-64D7-B9D4-071A-0690DBEAF57F}"/>
              </a:ext>
            </a:extLst>
          </p:cNvPr>
          <p:cNvSpPr>
            <a:spLocks noGrp="1"/>
          </p:cNvSpPr>
          <p:nvPr>
            <p:ph type="sldNum" sz="quarter" idx="12"/>
          </p:nvPr>
        </p:nvSpPr>
        <p:spPr/>
        <p:txBody>
          <a:bodyPr/>
          <a:lstStyle/>
          <a:p>
            <a:fld id="{8A7BDD20-DFEC-334A-BFCC-B92BACC4217F}" type="slidenum">
              <a:rPr lang="en-US" smtClean="0"/>
              <a:t>‹#›</a:t>
            </a:fld>
            <a:endParaRPr lang="en-US"/>
          </a:p>
        </p:txBody>
      </p:sp>
    </p:spTree>
    <p:extLst>
      <p:ext uri="{BB962C8B-B14F-4D97-AF65-F5344CB8AC3E}">
        <p14:creationId xmlns:p14="http://schemas.microsoft.com/office/powerpoint/2010/main" val="14475741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380F-2E6C-A5C8-CA40-D53EB77F3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543686-F554-FE7C-87CF-638B350B83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859AB-495D-B8CD-CA0E-92A1BC1B0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1ABAB0-6DBF-3638-4AD0-B534C42DDBA1}"/>
              </a:ext>
            </a:extLst>
          </p:cNvPr>
          <p:cNvSpPr>
            <a:spLocks noGrp="1"/>
          </p:cNvSpPr>
          <p:nvPr>
            <p:ph type="dt" sz="half" idx="10"/>
          </p:nvPr>
        </p:nvSpPr>
        <p:spPr/>
        <p:txBody>
          <a:bodyPr/>
          <a:lstStyle/>
          <a:p>
            <a:fld id="{92E75789-FC20-814D-BB5C-ED81C721E0D0}" type="datetimeFigureOut">
              <a:rPr lang="en-US" smtClean="0"/>
              <a:t>3/6/23</a:t>
            </a:fld>
            <a:endParaRPr lang="en-US"/>
          </a:p>
        </p:txBody>
      </p:sp>
      <p:sp>
        <p:nvSpPr>
          <p:cNvPr id="6" name="Footer Placeholder 5">
            <a:extLst>
              <a:ext uri="{FF2B5EF4-FFF2-40B4-BE49-F238E27FC236}">
                <a16:creationId xmlns:a16="http://schemas.microsoft.com/office/drawing/2014/main" id="{5BE487CA-891F-BB6A-63C5-5D41EBA6A7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C48231-697B-A020-F4DB-73D9AA52340D}"/>
              </a:ext>
            </a:extLst>
          </p:cNvPr>
          <p:cNvSpPr>
            <a:spLocks noGrp="1"/>
          </p:cNvSpPr>
          <p:nvPr>
            <p:ph type="sldNum" sz="quarter" idx="12"/>
          </p:nvPr>
        </p:nvSpPr>
        <p:spPr/>
        <p:txBody>
          <a:bodyPr/>
          <a:lstStyle/>
          <a:p>
            <a:fld id="{8A7BDD20-DFEC-334A-BFCC-B92BACC4217F}" type="slidenum">
              <a:rPr lang="en-US" smtClean="0"/>
              <a:t>‹#›</a:t>
            </a:fld>
            <a:endParaRPr lang="en-US"/>
          </a:p>
        </p:txBody>
      </p:sp>
    </p:spTree>
    <p:extLst>
      <p:ext uri="{BB962C8B-B14F-4D97-AF65-F5344CB8AC3E}">
        <p14:creationId xmlns:p14="http://schemas.microsoft.com/office/powerpoint/2010/main" val="223971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rcle Foo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774E77A-F3AF-2642-9310-AD4C753862B7}"/>
              </a:ext>
            </a:extLst>
          </p:cNvPr>
          <p:cNvSpPr/>
          <p:nvPr userDrawn="1"/>
        </p:nvSpPr>
        <p:spPr>
          <a:xfrm>
            <a:off x="0" y="6228863"/>
            <a:ext cx="12192000" cy="6201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cxnSp>
        <p:nvCxnSpPr>
          <p:cNvPr id="10" name="Straight Connector 9">
            <a:extLst>
              <a:ext uri="{FF2B5EF4-FFF2-40B4-BE49-F238E27FC236}">
                <a16:creationId xmlns:a16="http://schemas.microsoft.com/office/drawing/2014/main" id="{11B1F3F2-2AC7-B443-8B2E-4E2C0AEEA1A6}"/>
              </a:ext>
            </a:extLst>
          </p:cNvPr>
          <p:cNvCxnSpPr/>
          <p:nvPr userDrawn="1"/>
        </p:nvCxnSpPr>
        <p:spPr>
          <a:xfrm>
            <a:off x="0" y="6138438"/>
            <a:ext cx="12192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4038600" y="6461729"/>
            <a:ext cx="7315200" cy="190307"/>
          </a:xfrm>
        </p:spPr>
        <p:txBody>
          <a:bodyPr rIns="0"/>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a:xfrm>
            <a:off x="11353800" y="6461729"/>
            <a:ext cx="356616" cy="190307"/>
          </a:xfrm>
        </p:spPr>
        <p:txBody>
          <a:bodyPr/>
          <a:lstStyle>
            <a:lvl1pPr>
              <a:defRPr>
                <a:solidFill>
                  <a:schemeClr val="bg1"/>
                </a:solidFill>
              </a:defRPr>
            </a:lvl1pPr>
          </a:lstStyle>
          <a:p>
            <a:fld id="{C68DACDF-E1A9-A04C-A5FF-FC2443684BF5}"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93552" y="6303180"/>
            <a:ext cx="471466" cy="471466"/>
          </a:xfrm>
          <a:prstGeom prst="rect">
            <a:avLst/>
          </a:prstGeom>
        </p:spPr>
      </p:pic>
      <p:sp>
        <p:nvSpPr>
          <p:cNvPr id="12" name="Content Placeholder 11">
            <a:extLst>
              <a:ext uri="{FF2B5EF4-FFF2-40B4-BE49-F238E27FC236}">
                <a16:creationId xmlns:a16="http://schemas.microsoft.com/office/drawing/2014/main" id="{2864F1B8-AFCD-9B4D-A310-FC0F8BAA1D91}"/>
              </a:ext>
            </a:extLst>
          </p:cNvPr>
          <p:cNvSpPr>
            <a:spLocks noGrp="1"/>
          </p:cNvSpPr>
          <p:nvPr>
            <p:ph sz="quarter" idx="13"/>
          </p:nvPr>
        </p:nvSpPr>
        <p:spPr>
          <a:xfrm>
            <a:off x="838200" y="1565566"/>
            <a:ext cx="10515600" cy="4211348"/>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34563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41E9-B691-E0D3-311F-A20B72E71C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CA0A79-B5EF-F5F8-C037-B3CEC19BE4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F23BD2-6F3A-41E4-DDF4-A1BC57138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5E1A42-C0D9-9878-BE43-FA52BBB9983B}"/>
              </a:ext>
            </a:extLst>
          </p:cNvPr>
          <p:cNvSpPr>
            <a:spLocks noGrp="1"/>
          </p:cNvSpPr>
          <p:nvPr>
            <p:ph type="dt" sz="half" idx="10"/>
          </p:nvPr>
        </p:nvSpPr>
        <p:spPr/>
        <p:txBody>
          <a:bodyPr/>
          <a:lstStyle/>
          <a:p>
            <a:fld id="{92E75789-FC20-814D-BB5C-ED81C721E0D0}" type="datetimeFigureOut">
              <a:rPr lang="en-US" smtClean="0"/>
              <a:t>3/6/23</a:t>
            </a:fld>
            <a:endParaRPr lang="en-US"/>
          </a:p>
        </p:txBody>
      </p:sp>
      <p:sp>
        <p:nvSpPr>
          <p:cNvPr id="6" name="Footer Placeholder 5">
            <a:extLst>
              <a:ext uri="{FF2B5EF4-FFF2-40B4-BE49-F238E27FC236}">
                <a16:creationId xmlns:a16="http://schemas.microsoft.com/office/drawing/2014/main" id="{1C504224-E434-BACE-89E8-25CBF2611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E29CCF-2732-9134-A904-C52785EF5F44}"/>
              </a:ext>
            </a:extLst>
          </p:cNvPr>
          <p:cNvSpPr>
            <a:spLocks noGrp="1"/>
          </p:cNvSpPr>
          <p:nvPr>
            <p:ph type="sldNum" sz="quarter" idx="12"/>
          </p:nvPr>
        </p:nvSpPr>
        <p:spPr/>
        <p:txBody>
          <a:bodyPr/>
          <a:lstStyle/>
          <a:p>
            <a:fld id="{8A7BDD20-DFEC-334A-BFCC-B92BACC4217F}" type="slidenum">
              <a:rPr lang="en-US" smtClean="0"/>
              <a:t>‹#›</a:t>
            </a:fld>
            <a:endParaRPr lang="en-US"/>
          </a:p>
        </p:txBody>
      </p:sp>
    </p:spTree>
    <p:extLst>
      <p:ext uri="{BB962C8B-B14F-4D97-AF65-F5344CB8AC3E}">
        <p14:creationId xmlns:p14="http://schemas.microsoft.com/office/powerpoint/2010/main" val="1527616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B9B4-AB4F-6136-1F8A-F91C019564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C8A0A9-02C6-11E9-0BDD-E4589896E4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8D280-C978-AEB0-9E63-4BF52465232F}"/>
              </a:ext>
            </a:extLst>
          </p:cNvPr>
          <p:cNvSpPr>
            <a:spLocks noGrp="1"/>
          </p:cNvSpPr>
          <p:nvPr>
            <p:ph type="dt" sz="half" idx="10"/>
          </p:nvPr>
        </p:nvSpPr>
        <p:spPr/>
        <p:txBody>
          <a:bodyPr/>
          <a:lstStyle/>
          <a:p>
            <a:fld id="{92E75789-FC20-814D-BB5C-ED81C721E0D0}" type="datetimeFigureOut">
              <a:rPr lang="en-US" smtClean="0"/>
              <a:t>3/6/23</a:t>
            </a:fld>
            <a:endParaRPr lang="en-US"/>
          </a:p>
        </p:txBody>
      </p:sp>
      <p:sp>
        <p:nvSpPr>
          <p:cNvPr id="5" name="Footer Placeholder 4">
            <a:extLst>
              <a:ext uri="{FF2B5EF4-FFF2-40B4-BE49-F238E27FC236}">
                <a16:creationId xmlns:a16="http://schemas.microsoft.com/office/drawing/2014/main" id="{F9C237EB-3AED-202B-8B21-D31B60678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C522D-E0DF-286C-7355-1E6307E3C93A}"/>
              </a:ext>
            </a:extLst>
          </p:cNvPr>
          <p:cNvSpPr>
            <a:spLocks noGrp="1"/>
          </p:cNvSpPr>
          <p:nvPr>
            <p:ph type="sldNum" sz="quarter" idx="12"/>
          </p:nvPr>
        </p:nvSpPr>
        <p:spPr/>
        <p:txBody>
          <a:bodyPr/>
          <a:lstStyle/>
          <a:p>
            <a:fld id="{8A7BDD20-DFEC-334A-BFCC-B92BACC4217F}" type="slidenum">
              <a:rPr lang="en-US" smtClean="0"/>
              <a:t>‹#›</a:t>
            </a:fld>
            <a:endParaRPr lang="en-US"/>
          </a:p>
        </p:txBody>
      </p:sp>
    </p:spTree>
    <p:extLst>
      <p:ext uri="{BB962C8B-B14F-4D97-AF65-F5344CB8AC3E}">
        <p14:creationId xmlns:p14="http://schemas.microsoft.com/office/powerpoint/2010/main" val="1224324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C1A60B-B200-BA7E-BB2B-259FE1339F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722FD8-D808-834B-BA93-694D66A18F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4779DE-1A22-AD89-3B98-86662C561855}"/>
              </a:ext>
            </a:extLst>
          </p:cNvPr>
          <p:cNvSpPr>
            <a:spLocks noGrp="1"/>
          </p:cNvSpPr>
          <p:nvPr>
            <p:ph type="dt" sz="half" idx="10"/>
          </p:nvPr>
        </p:nvSpPr>
        <p:spPr/>
        <p:txBody>
          <a:bodyPr/>
          <a:lstStyle/>
          <a:p>
            <a:fld id="{92E75789-FC20-814D-BB5C-ED81C721E0D0}" type="datetimeFigureOut">
              <a:rPr lang="en-US" smtClean="0"/>
              <a:t>3/6/23</a:t>
            </a:fld>
            <a:endParaRPr lang="en-US"/>
          </a:p>
        </p:txBody>
      </p:sp>
      <p:sp>
        <p:nvSpPr>
          <p:cNvPr id="5" name="Footer Placeholder 4">
            <a:extLst>
              <a:ext uri="{FF2B5EF4-FFF2-40B4-BE49-F238E27FC236}">
                <a16:creationId xmlns:a16="http://schemas.microsoft.com/office/drawing/2014/main" id="{43731609-047A-45A0-6C55-8D2290384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4E1A3-E818-042A-D58F-217560E56FEF}"/>
              </a:ext>
            </a:extLst>
          </p:cNvPr>
          <p:cNvSpPr>
            <a:spLocks noGrp="1"/>
          </p:cNvSpPr>
          <p:nvPr>
            <p:ph type="sldNum" sz="quarter" idx="12"/>
          </p:nvPr>
        </p:nvSpPr>
        <p:spPr/>
        <p:txBody>
          <a:bodyPr/>
          <a:lstStyle/>
          <a:p>
            <a:fld id="{8A7BDD20-DFEC-334A-BFCC-B92BACC4217F}" type="slidenum">
              <a:rPr lang="en-US" smtClean="0"/>
              <a:t>‹#›</a:t>
            </a:fld>
            <a:endParaRPr lang="en-US"/>
          </a:p>
        </p:txBody>
      </p:sp>
    </p:spTree>
    <p:extLst>
      <p:ext uri="{BB962C8B-B14F-4D97-AF65-F5344CB8AC3E}">
        <p14:creationId xmlns:p14="http://schemas.microsoft.com/office/powerpoint/2010/main" val="36394385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7EB1A-33CB-6BE3-A74E-85B3951CA5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75F448-8156-47C4-C50B-C89006A415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2427A9-6A65-B764-851D-149A27303250}"/>
              </a:ext>
            </a:extLst>
          </p:cNvPr>
          <p:cNvSpPr>
            <a:spLocks noGrp="1"/>
          </p:cNvSpPr>
          <p:nvPr>
            <p:ph type="dt" sz="half" idx="10"/>
          </p:nvPr>
        </p:nvSpPr>
        <p:spPr/>
        <p:txBody>
          <a:bodyPr/>
          <a:lstStyle/>
          <a:p>
            <a:fld id="{F3F772D5-2C2D-4E4E-85C9-4E43C9ED6350}" type="datetimeFigureOut">
              <a:rPr lang="en-US" smtClean="0"/>
              <a:t>3/6/23</a:t>
            </a:fld>
            <a:endParaRPr lang="en-US"/>
          </a:p>
        </p:txBody>
      </p:sp>
      <p:sp>
        <p:nvSpPr>
          <p:cNvPr id="5" name="Footer Placeholder 4">
            <a:extLst>
              <a:ext uri="{FF2B5EF4-FFF2-40B4-BE49-F238E27FC236}">
                <a16:creationId xmlns:a16="http://schemas.microsoft.com/office/drawing/2014/main" id="{E606C6AE-8DAD-E616-F0FF-F49039A09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E5C22-9A01-2574-0418-E3BFD754ADF0}"/>
              </a:ext>
            </a:extLst>
          </p:cNvPr>
          <p:cNvSpPr>
            <a:spLocks noGrp="1"/>
          </p:cNvSpPr>
          <p:nvPr>
            <p:ph type="sldNum" sz="quarter" idx="12"/>
          </p:nvPr>
        </p:nvSpPr>
        <p:spPr/>
        <p:txBody>
          <a:bodyPr/>
          <a:lstStyle/>
          <a:p>
            <a:fld id="{7A14E1CC-0F12-8F4F-902E-7FD66976739D}" type="slidenum">
              <a:rPr lang="en-US" smtClean="0"/>
              <a:t>‹#›</a:t>
            </a:fld>
            <a:endParaRPr lang="en-US"/>
          </a:p>
        </p:txBody>
      </p:sp>
    </p:spTree>
    <p:extLst>
      <p:ext uri="{BB962C8B-B14F-4D97-AF65-F5344CB8AC3E}">
        <p14:creationId xmlns:p14="http://schemas.microsoft.com/office/powerpoint/2010/main" val="30601472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538B-F4BF-D70C-72B3-B5004B4C2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E598CF-4018-879F-F907-D62B15D5A1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44950-CECC-2662-C097-EA7F2A2D10A2}"/>
              </a:ext>
            </a:extLst>
          </p:cNvPr>
          <p:cNvSpPr>
            <a:spLocks noGrp="1"/>
          </p:cNvSpPr>
          <p:nvPr>
            <p:ph type="dt" sz="half" idx="10"/>
          </p:nvPr>
        </p:nvSpPr>
        <p:spPr/>
        <p:txBody>
          <a:bodyPr/>
          <a:lstStyle/>
          <a:p>
            <a:fld id="{F3F772D5-2C2D-4E4E-85C9-4E43C9ED6350}" type="datetimeFigureOut">
              <a:rPr lang="en-US" smtClean="0"/>
              <a:t>3/6/23</a:t>
            </a:fld>
            <a:endParaRPr lang="en-US"/>
          </a:p>
        </p:txBody>
      </p:sp>
      <p:sp>
        <p:nvSpPr>
          <p:cNvPr id="5" name="Footer Placeholder 4">
            <a:extLst>
              <a:ext uri="{FF2B5EF4-FFF2-40B4-BE49-F238E27FC236}">
                <a16:creationId xmlns:a16="http://schemas.microsoft.com/office/drawing/2014/main" id="{0ED4A0BB-95E6-9195-46B5-6D1EFCD65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AD7EB-BCEC-F618-9737-B7D8AD9ADD66}"/>
              </a:ext>
            </a:extLst>
          </p:cNvPr>
          <p:cNvSpPr>
            <a:spLocks noGrp="1"/>
          </p:cNvSpPr>
          <p:nvPr>
            <p:ph type="sldNum" sz="quarter" idx="12"/>
          </p:nvPr>
        </p:nvSpPr>
        <p:spPr/>
        <p:txBody>
          <a:bodyPr/>
          <a:lstStyle/>
          <a:p>
            <a:fld id="{7A14E1CC-0F12-8F4F-902E-7FD66976739D}" type="slidenum">
              <a:rPr lang="en-US" smtClean="0"/>
              <a:t>‹#›</a:t>
            </a:fld>
            <a:endParaRPr lang="en-US"/>
          </a:p>
        </p:txBody>
      </p:sp>
    </p:spTree>
    <p:extLst>
      <p:ext uri="{BB962C8B-B14F-4D97-AF65-F5344CB8AC3E}">
        <p14:creationId xmlns:p14="http://schemas.microsoft.com/office/powerpoint/2010/main" val="39482166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75650-D286-F080-08AA-BB27D589CC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919968-3AB0-79A4-7D31-F055561D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A74689-52D9-BA2D-E607-66F976ED0BF0}"/>
              </a:ext>
            </a:extLst>
          </p:cNvPr>
          <p:cNvSpPr>
            <a:spLocks noGrp="1"/>
          </p:cNvSpPr>
          <p:nvPr>
            <p:ph type="dt" sz="half" idx="10"/>
          </p:nvPr>
        </p:nvSpPr>
        <p:spPr/>
        <p:txBody>
          <a:bodyPr/>
          <a:lstStyle/>
          <a:p>
            <a:fld id="{F3F772D5-2C2D-4E4E-85C9-4E43C9ED6350}" type="datetimeFigureOut">
              <a:rPr lang="en-US" smtClean="0"/>
              <a:t>3/6/23</a:t>
            </a:fld>
            <a:endParaRPr lang="en-US"/>
          </a:p>
        </p:txBody>
      </p:sp>
      <p:sp>
        <p:nvSpPr>
          <p:cNvPr id="5" name="Footer Placeholder 4">
            <a:extLst>
              <a:ext uri="{FF2B5EF4-FFF2-40B4-BE49-F238E27FC236}">
                <a16:creationId xmlns:a16="http://schemas.microsoft.com/office/drawing/2014/main" id="{12EE0F78-E3AC-CE6A-49B9-ED1C96537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7C7B6-6617-9D47-77F2-B6146835C18C}"/>
              </a:ext>
            </a:extLst>
          </p:cNvPr>
          <p:cNvSpPr>
            <a:spLocks noGrp="1"/>
          </p:cNvSpPr>
          <p:nvPr>
            <p:ph type="sldNum" sz="quarter" idx="12"/>
          </p:nvPr>
        </p:nvSpPr>
        <p:spPr/>
        <p:txBody>
          <a:bodyPr/>
          <a:lstStyle/>
          <a:p>
            <a:fld id="{7A14E1CC-0F12-8F4F-902E-7FD66976739D}" type="slidenum">
              <a:rPr lang="en-US" smtClean="0"/>
              <a:t>‹#›</a:t>
            </a:fld>
            <a:endParaRPr lang="en-US"/>
          </a:p>
        </p:txBody>
      </p:sp>
    </p:spTree>
    <p:extLst>
      <p:ext uri="{BB962C8B-B14F-4D97-AF65-F5344CB8AC3E}">
        <p14:creationId xmlns:p14="http://schemas.microsoft.com/office/powerpoint/2010/main" val="3773358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7D5C-A850-0734-D5C1-3C26932B94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E5FBBD-1575-CDFE-2F41-9FC7056702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2C4AD7-14F8-1A90-7D90-E39DAF4C0B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8DDCCC-A0A0-F452-427B-AA58AC85AB32}"/>
              </a:ext>
            </a:extLst>
          </p:cNvPr>
          <p:cNvSpPr>
            <a:spLocks noGrp="1"/>
          </p:cNvSpPr>
          <p:nvPr>
            <p:ph type="dt" sz="half" idx="10"/>
          </p:nvPr>
        </p:nvSpPr>
        <p:spPr/>
        <p:txBody>
          <a:bodyPr/>
          <a:lstStyle/>
          <a:p>
            <a:fld id="{F3F772D5-2C2D-4E4E-85C9-4E43C9ED6350}" type="datetimeFigureOut">
              <a:rPr lang="en-US" smtClean="0"/>
              <a:t>3/6/23</a:t>
            </a:fld>
            <a:endParaRPr lang="en-US"/>
          </a:p>
        </p:txBody>
      </p:sp>
      <p:sp>
        <p:nvSpPr>
          <p:cNvPr id="6" name="Footer Placeholder 5">
            <a:extLst>
              <a:ext uri="{FF2B5EF4-FFF2-40B4-BE49-F238E27FC236}">
                <a16:creationId xmlns:a16="http://schemas.microsoft.com/office/drawing/2014/main" id="{2847082B-5B32-B459-935C-B7EFE4EE48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2E295-9515-9D10-BC75-13AD5121196B}"/>
              </a:ext>
            </a:extLst>
          </p:cNvPr>
          <p:cNvSpPr>
            <a:spLocks noGrp="1"/>
          </p:cNvSpPr>
          <p:nvPr>
            <p:ph type="sldNum" sz="quarter" idx="12"/>
          </p:nvPr>
        </p:nvSpPr>
        <p:spPr/>
        <p:txBody>
          <a:bodyPr/>
          <a:lstStyle/>
          <a:p>
            <a:fld id="{7A14E1CC-0F12-8F4F-902E-7FD66976739D}" type="slidenum">
              <a:rPr lang="en-US" smtClean="0"/>
              <a:t>‹#›</a:t>
            </a:fld>
            <a:endParaRPr lang="en-US"/>
          </a:p>
        </p:txBody>
      </p:sp>
    </p:spTree>
    <p:extLst>
      <p:ext uri="{BB962C8B-B14F-4D97-AF65-F5344CB8AC3E}">
        <p14:creationId xmlns:p14="http://schemas.microsoft.com/office/powerpoint/2010/main" val="6832442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7E412-EC2C-B621-1069-056DCE1DF1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F15EC6-FAB9-B87A-A671-1DB7B7B79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435804-7481-4BA4-3269-3259851034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68D2B-CC01-3480-4055-A724C557EC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6D5B3-26DB-D625-5B2E-2E5ABD96E7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00F95-D6EF-F6EB-01BE-571E0CAD0FF2}"/>
              </a:ext>
            </a:extLst>
          </p:cNvPr>
          <p:cNvSpPr>
            <a:spLocks noGrp="1"/>
          </p:cNvSpPr>
          <p:nvPr>
            <p:ph type="dt" sz="half" idx="10"/>
          </p:nvPr>
        </p:nvSpPr>
        <p:spPr/>
        <p:txBody>
          <a:bodyPr/>
          <a:lstStyle/>
          <a:p>
            <a:fld id="{F3F772D5-2C2D-4E4E-85C9-4E43C9ED6350}" type="datetimeFigureOut">
              <a:rPr lang="en-US" smtClean="0"/>
              <a:t>3/6/23</a:t>
            </a:fld>
            <a:endParaRPr lang="en-US"/>
          </a:p>
        </p:txBody>
      </p:sp>
      <p:sp>
        <p:nvSpPr>
          <p:cNvPr id="8" name="Footer Placeholder 7">
            <a:extLst>
              <a:ext uri="{FF2B5EF4-FFF2-40B4-BE49-F238E27FC236}">
                <a16:creationId xmlns:a16="http://schemas.microsoft.com/office/drawing/2014/main" id="{B818ACF6-73DE-5071-D1E1-9E854E4794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3757FC-F17E-A127-223F-BED3B02B1D29}"/>
              </a:ext>
            </a:extLst>
          </p:cNvPr>
          <p:cNvSpPr>
            <a:spLocks noGrp="1"/>
          </p:cNvSpPr>
          <p:nvPr>
            <p:ph type="sldNum" sz="quarter" idx="12"/>
          </p:nvPr>
        </p:nvSpPr>
        <p:spPr/>
        <p:txBody>
          <a:bodyPr/>
          <a:lstStyle/>
          <a:p>
            <a:fld id="{7A14E1CC-0F12-8F4F-902E-7FD66976739D}" type="slidenum">
              <a:rPr lang="en-US" smtClean="0"/>
              <a:t>‹#›</a:t>
            </a:fld>
            <a:endParaRPr lang="en-US"/>
          </a:p>
        </p:txBody>
      </p:sp>
    </p:spTree>
    <p:extLst>
      <p:ext uri="{BB962C8B-B14F-4D97-AF65-F5344CB8AC3E}">
        <p14:creationId xmlns:p14="http://schemas.microsoft.com/office/powerpoint/2010/main" val="6929160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74E6-FE6C-B33F-95C7-EB48BD9619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968CE-207B-D491-2563-585EC4BB04B8}"/>
              </a:ext>
            </a:extLst>
          </p:cNvPr>
          <p:cNvSpPr>
            <a:spLocks noGrp="1"/>
          </p:cNvSpPr>
          <p:nvPr>
            <p:ph type="dt" sz="half" idx="10"/>
          </p:nvPr>
        </p:nvSpPr>
        <p:spPr/>
        <p:txBody>
          <a:bodyPr/>
          <a:lstStyle/>
          <a:p>
            <a:fld id="{F3F772D5-2C2D-4E4E-85C9-4E43C9ED6350}" type="datetimeFigureOut">
              <a:rPr lang="en-US" smtClean="0"/>
              <a:t>3/6/23</a:t>
            </a:fld>
            <a:endParaRPr lang="en-US"/>
          </a:p>
        </p:txBody>
      </p:sp>
      <p:sp>
        <p:nvSpPr>
          <p:cNvPr id="4" name="Footer Placeholder 3">
            <a:extLst>
              <a:ext uri="{FF2B5EF4-FFF2-40B4-BE49-F238E27FC236}">
                <a16:creationId xmlns:a16="http://schemas.microsoft.com/office/drawing/2014/main" id="{6E77BD87-1221-187F-FC90-5DF42C5B0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9F9CDF-4B45-FEF4-FB26-CAC3C9B436DF}"/>
              </a:ext>
            </a:extLst>
          </p:cNvPr>
          <p:cNvSpPr>
            <a:spLocks noGrp="1"/>
          </p:cNvSpPr>
          <p:nvPr>
            <p:ph type="sldNum" sz="quarter" idx="12"/>
          </p:nvPr>
        </p:nvSpPr>
        <p:spPr/>
        <p:txBody>
          <a:bodyPr/>
          <a:lstStyle/>
          <a:p>
            <a:fld id="{7A14E1CC-0F12-8F4F-902E-7FD66976739D}" type="slidenum">
              <a:rPr lang="en-US" smtClean="0"/>
              <a:t>‹#›</a:t>
            </a:fld>
            <a:endParaRPr lang="en-US"/>
          </a:p>
        </p:txBody>
      </p:sp>
    </p:spTree>
    <p:extLst>
      <p:ext uri="{BB962C8B-B14F-4D97-AF65-F5344CB8AC3E}">
        <p14:creationId xmlns:p14="http://schemas.microsoft.com/office/powerpoint/2010/main" val="29909765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F461E5-8634-9AB4-F0C1-66CB47234B5C}"/>
              </a:ext>
            </a:extLst>
          </p:cNvPr>
          <p:cNvSpPr>
            <a:spLocks noGrp="1"/>
          </p:cNvSpPr>
          <p:nvPr>
            <p:ph type="dt" sz="half" idx="10"/>
          </p:nvPr>
        </p:nvSpPr>
        <p:spPr/>
        <p:txBody>
          <a:bodyPr/>
          <a:lstStyle/>
          <a:p>
            <a:fld id="{F3F772D5-2C2D-4E4E-85C9-4E43C9ED6350}" type="datetimeFigureOut">
              <a:rPr lang="en-US" smtClean="0"/>
              <a:t>3/6/23</a:t>
            </a:fld>
            <a:endParaRPr lang="en-US"/>
          </a:p>
        </p:txBody>
      </p:sp>
      <p:sp>
        <p:nvSpPr>
          <p:cNvPr id="3" name="Footer Placeholder 2">
            <a:extLst>
              <a:ext uri="{FF2B5EF4-FFF2-40B4-BE49-F238E27FC236}">
                <a16:creationId xmlns:a16="http://schemas.microsoft.com/office/drawing/2014/main" id="{17A37EEF-B3E5-B013-8DD8-263095D10C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F49BB-ACB4-BD7D-9E15-B25CCB44FB19}"/>
              </a:ext>
            </a:extLst>
          </p:cNvPr>
          <p:cNvSpPr>
            <a:spLocks noGrp="1"/>
          </p:cNvSpPr>
          <p:nvPr>
            <p:ph type="sldNum" sz="quarter" idx="12"/>
          </p:nvPr>
        </p:nvSpPr>
        <p:spPr/>
        <p:txBody>
          <a:bodyPr/>
          <a:lstStyle/>
          <a:p>
            <a:fld id="{7A14E1CC-0F12-8F4F-902E-7FD66976739D}" type="slidenum">
              <a:rPr lang="en-US" smtClean="0"/>
              <a:t>‹#›</a:t>
            </a:fld>
            <a:endParaRPr lang="en-US"/>
          </a:p>
        </p:txBody>
      </p:sp>
    </p:spTree>
    <p:extLst>
      <p:ext uri="{BB962C8B-B14F-4D97-AF65-F5344CB8AC3E}">
        <p14:creationId xmlns:p14="http://schemas.microsoft.com/office/powerpoint/2010/main" val="3229213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bg2">
                    <a:lumMod val="75000"/>
                  </a:schemeClr>
                </a:solidFill>
              </a:defRPr>
            </a:lvl1pPr>
          </a:lstStyle>
          <a:p>
            <a:r>
              <a:rPr lang="en-US"/>
              <a:t>Unit Name Here [Go to Insert/Header and Footer in the top toolbar to change the footer text; also to add or remove Slide Number]</a:t>
            </a:r>
          </a:p>
        </p:txBody>
      </p:sp>
      <p:sp>
        <p:nvSpPr>
          <p:cNvPr id="4" name="Slide Number Placeholder 3"/>
          <p:cNvSpPr>
            <a:spLocks noGrp="1"/>
          </p:cNvSpPr>
          <p:nvPr>
            <p:ph type="sldNum" sz="quarter" idx="12"/>
          </p:nvPr>
        </p:nvSpPr>
        <p:spPr/>
        <p:txBody>
          <a:bodyPr/>
          <a:lstStyle>
            <a:lvl1pPr>
              <a:defRPr>
                <a:solidFill>
                  <a:schemeClr val="bg2">
                    <a:lumMod val="75000"/>
                  </a:schemeClr>
                </a:solidFill>
              </a:defRPr>
            </a:lvl1pPr>
          </a:lstStyle>
          <a:p>
            <a:fld id="{C68DACDF-E1A9-A04C-A5FF-FC2443684BF5}"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BA88-231E-9E65-86CC-D6AEDD027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A04B59-6C0B-16AE-52E7-6ACA05007D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92A1C1-F6C4-3E5C-24A1-42FF70829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E0B86-2252-D2BE-CD08-4E6A524BC24A}"/>
              </a:ext>
            </a:extLst>
          </p:cNvPr>
          <p:cNvSpPr>
            <a:spLocks noGrp="1"/>
          </p:cNvSpPr>
          <p:nvPr>
            <p:ph type="dt" sz="half" idx="10"/>
          </p:nvPr>
        </p:nvSpPr>
        <p:spPr/>
        <p:txBody>
          <a:bodyPr/>
          <a:lstStyle/>
          <a:p>
            <a:fld id="{F3F772D5-2C2D-4E4E-85C9-4E43C9ED6350}" type="datetimeFigureOut">
              <a:rPr lang="en-US" smtClean="0"/>
              <a:t>3/6/23</a:t>
            </a:fld>
            <a:endParaRPr lang="en-US"/>
          </a:p>
        </p:txBody>
      </p:sp>
      <p:sp>
        <p:nvSpPr>
          <p:cNvPr id="6" name="Footer Placeholder 5">
            <a:extLst>
              <a:ext uri="{FF2B5EF4-FFF2-40B4-BE49-F238E27FC236}">
                <a16:creationId xmlns:a16="http://schemas.microsoft.com/office/drawing/2014/main" id="{F160C34F-B096-082B-A48B-80708A9F75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7868DA-39B6-E6A6-34F5-571A0939D082}"/>
              </a:ext>
            </a:extLst>
          </p:cNvPr>
          <p:cNvSpPr>
            <a:spLocks noGrp="1"/>
          </p:cNvSpPr>
          <p:nvPr>
            <p:ph type="sldNum" sz="quarter" idx="12"/>
          </p:nvPr>
        </p:nvSpPr>
        <p:spPr/>
        <p:txBody>
          <a:bodyPr/>
          <a:lstStyle/>
          <a:p>
            <a:fld id="{7A14E1CC-0F12-8F4F-902E-7FD66976739D}" type="slidenum">
              <a:rPr lang="en-US" smtClean="0"/>
              <a:t>‹#›</a:t>
            </a:fld>
            <a:endParaRPr lang="en-US"/>
          </a:p>
        </p:txBody>
      </p:sp>
    </p:spTree>
    <p:extLst>
      <p:ext uri="{BB962C8B-B14F-4D97-AF65-F5344CB8AC3E}">
        <p14:creationId xmlns:p14="http://schemas.microsoft.com/office/powerpoint/2010/main" val="20971251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93D8-1690-CCE0-BC96-03DDEAE7C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56ABE5-28E4-7EEB-1B4C-BFCAC235B0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9B72E6-5698-C930-33F1-D657B7BA0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390D9A-B55E-96F2-73EA-D469FA3656A7}"/>
              </a:ext>
            </a:extLst>
          </p:cNvPr>
          <p:cNvSpPr>
            <a:spLocks noGrp="1"/>
          </p:cNvSpPr>
          <p:nvPr>
            <p:ph type="dt" sz="half" idx="10"/>
          </p:nvPr>
        </p:nvSpPr>
        <p:spPr/>
        <p:txBody>
          <a:bodyPr/>
          <a:lstStyle/>
          <a:p>
            <a:fld id="{F3F772D5-2C2D-4E4E-85C9-4E43C9ED6350}" type="datetimeFigureOut">
              <a:rPr lang="en-US" smtClean="0"/>
              <a:t>3/6/23</a:t>
            </a:fld>
            <a:endParaRPr lang="en-US"/>
          </a:p>
        </p:txBody>
      </p:sp>
      <p:sp>
        <p:nvSpPr>
          <p:cNvPr id="6" name="Footer Placeholder 5">
            <a:extLst>
              <a:ext uri="{FF2B5EF4-FFF2-40B4-BE49-F238E27FC236}">
                <a16:creationId xmlns:a16="http://schemas.microsoft.com/office/drawing/2014/main" id="{68A2D751-9ADD-9741-E330-58E183ED90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AE88C1-9B01-3C9D-3CF7-0C6A083AA9EB}"/>
              </a:ext>
            </a:extLst>
          </p:cNvPr>
          <p:cNvSpPr>
            <a:spLocks noGrp="1"/>
          </p:cNvSpPr>
          <p:nvPr>
            <p:ph type="sldNum" sz="quarter" idx="12"/>
          </p:nvPr>
        </p:nvSpPr>
        <p:spPr/>
        <p:txBody>
          <a:bodyPr/>
          <a:lstStyle/>
          <a:p>
            <a:fld id="{7A14E1CC-0F12-8F4F-902E-7FD66976739D}" type="slidenum">
              <a:rPr lang="en-US" smtClean="0"/>
              <a:t>‹#›</a:t>
            </a:fld>
            <a:endParaRPr lang="en-US"/>
          </a:p>
        </p:txBody>
      </p:sp>
    </p:spTree>
    <p:extLst>
      <p:ext uri="{BB962C8B-B14F-4D97-AF65-F5344CB8AC3E}">
        <p14:creationId xmlns:p14="http://schemas.microsoft.com/office/powerpoint/2010/main" val="28783428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AA08B-B3BC-40CF-30F7-FB6AB81C65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31DB39-866D-A6B4-D0CE-75D2D4CF8C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EA6A8-AA40-ED8E-6DAD-E43A47DA19DF}"/>
              </a:ext>
            </a:extLst>
          </p:cNvPr>
          <p:cNvSpPr>
            <a:spLocks noGrp="1"/>
          </p:cNvSpPr>
          <p:nvPr>
            <p:ph type="dt" sz="half" idx="10"/>
          </p:nvPr>
        </p:nvSpPr>
        <p:spPr/>
        <p:txBody>
          <a:bodyPr/>
          <a:lstStyle/>
          <a:p>
            <a:fld id="{F3F772D5-2C2D-4E4E-85C9-4E43C9ED6350}" type="datetimeFigureOut">
              <a:rPr lang="en-US" smtClean="0"/>
              <a:t>3/6/23</a:t>
            </a:fld>
            <a:endParaRPr lang="en-US"/>
          </a:p>
        </p:txBody>
      </p:sp>
      <p:sp>
        <p:nvSpPr>
          <p:cNvPr id="5" name="Footer Placeholder 4">
            <a:extLst>
              <a:ext uri="{FF2B5EF4-FFF2-40B4-BE49-F238E27FC236}">
                <a16:creationId xmlns:a16="http://schemas.microsoft.com/office/drawing/2014/main" id="{ED14A37C-63C2-5064-C504-CC830CA1E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0DE44-20D6-ECB7-2415-4D9DCCC5A854}"/>
              </a:ext>
            </a:extLst>
          </p:cNvPr>
          <p:cNvSpPr>
            <a:spLocks noGrp="1"/>
          </p:cNvSpPr>
          <p:nvPr>
            <p:ph type="sldNum" sz="quarter" idx="12"/>
          </p:nvPr>
        </p:nvSpPr>
        <p:spPr/>
        <p:txBody>
          <a:bodyPr/>
          <a:lstStyle/>
          <a:p>
            <a:fld id="{7A14E1CC-0F12-8F4F-902E-7FD66976739D}" type="slidenum">
              <a:rPr lang="en-US" smtClean="0"/>
              <a:t>‹#›</a:t>
            </a:fld>
            <a:endParaRPr lang="en-US"/>
          </a:p>
        </p:txBody>
      </p:sp>
    </p:spTree>
    <p:extLst>
      <p:ext uri="{BB962C8B-B14F-4D97-AF65-F5344CB8AC3E}">
        <p14:creationId xmlns:p14="http://schemas.microsoft.com/office/powerpoint/2010/main" val="5496358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F0E9F-FF23-8676-3BC2-524E3CFCA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CEE19-B90A-65EE-F3BF-C2F6F96CA4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EC917-C5DE-8DFE-3142-C55D6BFD802B}"/>
              </a:ext>
            </a:extLst>
          </p:cNvPr>
          <p:cNvSpPr>
            <a:spLocks noGrp="1"/>
          </p:cNvSpPr>
          <p:nvPr>
            <p:ph type="dt" sz="half" idx="10"/>
          </p:nvPr>
        </p:nvSpPr>
        <p:spPr/>
        <p:txBody>
          <a:bodyPr/>
          <a:lstStyle/>
          <a:p>
            <a:fld id="{F3F772D5-2C2D-4E4E-85C9-4E43C9ED6350}" type="datetimeFigureOut">
              <a:rPr lang="en-US" smtClean="0"/>
              <a:t>3/6/23</a:t>
            </a:fld>
            <a:endParaRPr lang="en-US"/>
          </a:p>
        </p:txBody>
      </p:sp>
      <p:sp>
        <p:nvSpPr>
          <p:cNvPr id="5" name="Footer Placeholder 4">
            <a:extLst>
              <a:ext uri="{FF2B5EF4-FFF2-40B4-BE49-F238E27FC236}">
                <a16:creationId xmlns:a16="http://schemas.microsoft.com/office/drawing/2014/main" id="{F320D352-46CB-D849-A274-07E9B760E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C2D8D-108E-CAD4-3AEB-3F2158F6B270}"/>
              </a:ext>
            </a:extLst>
          </p:cNvPr>
          <p:cNvSpPr>
            <a:spLocks noGrp="1"/>
          </p:cNvSpPr>
          <p:nvPr>
            <p:ph type="sldNum" sz="quarter" idx="12"/>
          </p:nvPr>
        </p:nvSpPr>
        <p:spPr/>
        <p:txBody>
          <a:bodyPr/>
          <a:lstStyle/>
          <a:p>
            <a:fld id="{7A14E1CC-0F12-8F4F-902E-7FD66976739D}" type="slidenum">
              <a:rPr lang="en-US" smtClean="0"/>
              <a:t>‹#›</a:t>
            </a:fld>
            <a:endParaRPr lang="en-US"/>
          </a:p>
        </p:txBody>
      </p:sp>
    </p:spTree>
    <p:extLst>
      <p:ext uri="{BB962C8B-B14F-4D97-AF65-F5344CB8AC3E}">
        <p14:creationId xmlns:p14="http://schemas.microsoft.com/office/powerpoint/2010/main" val="13445093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F6A4A-1AB2-8DAA-3350-97A59309D8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52C96C-2B7D-AF31-AD6B-4EC9445760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24E685-016B-620D-0AF6-9DCEBAA36A78}"/>
              </a:ext>
            </a:extLst>
          </p:cNvPr>
          <p:cNvSpPr>
            <a:spLocks noGrp="1"/>
          </p:cNvSpPr>
          <p:nvPr>
            <p:ph type="dt" sz="half" idx="10"/>
          </p:nvPr>
        </p:nvSpPr>
        <p:spPr/>
        <p:txBody>
          <a:bodyPr/>
          <a:lstStyle/>
          <a:p>
            <a:fld id="{CBA5B192-D52B-7B47-A4D5-B84B32F23F9F}" type="datetimeFigureOut">
              <a:rPr lang="en-US" smtClean="0"/>
              <a:t>3/6/23</a:t>
            </a:fld>
            <a:endParaRPr lang="en-US"/>
          </a:p>
        </p:txBody>
      </p:sp>
      <p:sp>
        <p:nvSpPr>
          <p:cNvPr id="5" name="Footer Placeholder 4">
            <a:extLst>
              <a:ext uri="{FF2B5EF4-FFF2-40B4-BE49-F238E27FC236}">
                <a16:creationId xmlns:a16="http://schemas.microsoft.com/office/drawing/2014/main" id="{B11F80DD-EB7A-0C10-D519-82789D9B5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760F3-1F27-5146-5CA2-10E9E66FC4EB}"/>
              </a:ext>
            </a:extLst>
          </p:cNvPr>
          <p:cNvSpPr>
            <a:spLocks noGrp="1"/>
          </p:cNvSpPr>
          <p:nvPr>
            <p:ph type="sldNum" sz="quarter" idx="12"/>
          </p:nvPr>
        </p:nvSpPr>
        <p:spPr/>
        <p:txBody>
          <a:bodyPr/>
          <a:lstStyle/>
          <a:p>
            <a:fld id="{66D7BCF9-9E5A-2141-AD7C-0993402C166A}" type="slidenum">
              <a:rPr lang="en-US" smtClean="0"/>
              <a:t>‹#›</a:t>
            </a:fld>
            <a:endParaRPr lang="en-US"/>
          </a:p>
        </p:txBody>
      </p:sp>
    </p:spTree>
    <p:extLst>
      <p:ext uri="{BB962C8B-B14F-4D97-AF65-F5344CB8AC3E}">
        <p14:creationId xmlns:p14="http://schemas.microsoft.com/office/powerpoint/2010/main" val="20699269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9453-3250-7638-4EC6-310233EFC8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08053-98CE-C600-FED2-DD311C3BB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28C36-44CB-A046-02C5-F02ED729E628}"/>
              </a:ext>
            </a:extLst>
          </p:cNvPr>
          <p:cNvSpPr>
            <a:spLocks noGrp="1"/>
          </p:cNvSpPr>
          <p:nvPr>
            <p:ph type="dt" sz="half" idx="10"/>
          </p:nvPr>
        </p:nvSpPr>
        <p:spPr/>
        <p:txBody>
          <a:bodyPr/>
          <a:lstStyle/>
          <a:p>
            <a:fld id="{CBA5B192-D52B-7B47-A4D5-B84B32F23F9F}" type="datetimeFigureOut">
              <a:rPr lang="en-US" smtClean="0"/>
              <a:t>3/6/23</a:t>
            </a:fld>
            <a:endParaRPr lang="en-US"/>
          </a:p>
        </p:txBody>
      </p:sp>
      <p:sp>
        <p:nvSpPr>
          <p:cNvPr id="5" name="Footer Placeholder 4">
            <a:extLst>
              <a:ext uri="{FF2B5EF4-FFF2-40B4-BE49-F238E27FC236}">
                <a16:creationId xmlns:a16="http://schemas.microsoft.com/office/drawing/2014/main" id="{74DFE6F3-C22C-199E-A2D4-64BE5DFA84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22D28D-EBF5-D8F9-1A67-6F944BF1E430}"/>
              </a:ext>
            </a:extLst>
          </p:cNvPr>
          <p:cNvSpPr>
            <a:spLocks noGrp="1"/>
          </p:cNvSpPr>
          <p:nvPr>
            <p:ph type="sldNum" sz="quarter" idx="12"/>
          </p:nvPr>
        </p:nvSpPr>
        <p:spPr/>
        <p:txBody>
          <a:bodyPr/>
          <a:lstStyle/>
          <a:p>
            <a:fld id="{66D7BCF9-9E5A-2141-AD7C-0993402C166A}" type="slidenum">
              <a:rPr lang="en-US" smtClean="0"/>
              <a:t>‹#›</a:t>
            </a:fld>
            <a:endParaRPr lang="en-US"/>
          </a:p>
        </p:txBody>
      </p:sp>
    </p:spTree>
    <p:extLst>
      <p:ext uri="{BB962C8B-B14F-4D97-AF65-F5344CB8AC3E}">
        <p14:creationId xmlns:p14="http://schemas.microsoft.com/office/powerpoint/2010/main" val="37392291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84FA9-1DC0-1A97-2DD5-25AC7AD204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151DAB-5B63-2C99-C30C-B1F940580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8886CA-8F5E-8B90-103A-06B8530B5325}"/>
              </a:ext>
            </a:extLst>
          </p:cNvPr>
          <p:cNvSpPr>
            <a:spLocks noGrp="1"/>
          </p:cNvSpPr>
          <p:nvPr>
            <p:ph type="dt" sz="half" idx="10"/>
          </p:nvPr>
        </p:nvSpPr>
        <p:spPr/>
        <p:txBody>
          <a:bodyPr/>
          <a:lstStyle/>
          <a:p>
            <a:fld id="{CBA5B192-D52B-7B47-A4D5-B84B32F23F9F}" type="datetimeFigureOut">
              <a:rPr lang="en-US" smtClean="0"/>
              <a:t>3/6/23</a:t>
            </a:fld>
            <a:endParaRPr lang="en-US"/>
          </a:p>
        </p:txBody>
      </p:sp>
      <p:sp>
        <p:nvSpPr>
          <p:cNvPr id="5" name="Footer Placeholder 4">
            <a:extLst>
              <a:ext uri="{FF2B5EF4-FFF2-40B4-BE49-F238E27FC236}">
                <a16:creationId xmlns:a16="http://schemas.microsoft.com/office/drawing/2014/main" id="{AE2F5E45-90BF-572A-04E9-FFD5F61DC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7B1E4-B991-9EE5-22A5-70C1CFACB40F}"/>
              </a:ext>
            </a:extLst>
          </p:cNvPr>
          <p:cNvSpPr>
            <a:spLocks noGrp="1"/>
          </p:cNvSpPr>
          <p:nvPr>
            <p:ph type="sldNum" sz="quarter" idx="12"/>
          </p:nvPr>
        </p:nvSpPr>
        <p:spPr/>
        <p:txBody>
          <a:bodyPr/>
          <a:lstStyle/>
          <a:p>
            <a:fld id="{66D7BCF9-9E5A-2141-AD7C-0993402C166A}" type="slidenum">
              <a:rPr lang="en-US" smtClean="0"/>
              <a:t>‹#›</a:t>
            </a:fld>
            <a:endParaRPr lang="en-US"/>
          </a:p>
        </p:txBody>
      </p:sp>
    </p:spTree>
    <p:extLst>
      <p:ext uri="{BB962C8B-B14F-4D97-AF65-F5344CB8AC3E}">
        <p14:creationId xmlns:p14="http://schemas.microsoft.com/office/powerpoint/2010/main" val="28524743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2064-5B53-91F3-B327-18251774F5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D9429-6DF0-6A5D-B76D-3DB05B843E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0AC5AD-48D7-ECFA-0842-9B4CFB9F22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CFB9F0-6B79-B2B1-DDD8-C582B5350E9C}"/>
              </a:ext>
            </a:extLst>
          </p:cNvPr>
          <p:cNvSpPr>
            <a:spLocks noGrp="1"/>
          </p:cNvSpPr>
          <p:nvPr>
            <p:ph type="dt" sz="half" idx="10"/>
          </p:nvPr>
        </p:nvSpPr>
        <p:spPr/>
        <p:txBody>
          <a:bodyPr/>
          <a:lstStyle/>
          <a:p>
            <a:fld id="{CBA5B192-D52B-7B47-A4D5-B84B32F23F9F}" type="datetimeFigureOut">
              <a:rPr lang="en-US" smtClean="0"/>
              <a:t>3/6/23</a:t>
            </a:fld>
            <a:endParaRPr lang="en-US"/>
          </a:p>
        </p:txBody>
      </p:sp>
      <p:sp>
        <p:nvSpPr>
          <p:cNvPr id="6" name="Footer Placeholder 5">
            <a:extLst>
              <a:ext uri="{FF2B5EF4-FFF2-40B4-BE49-F238E27FC236}">
                <a16:creationId xmlns:a16="http://schemas.microsoft.com/office/drawing/2014/main" id="{C907E3C2-BB0A-86FC-54F5-4D6F294864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B8397-BB7C-8446-786A-A7BE995F3FA1}"/>
              </a:ext>
            </a:extLst>
          </p:cNvPr>
          <p:cNvSpPr>
            <a:spLocks noGrp="1"/>
          </p:cNvSpPr>
          <p:nvPr>
            <p:ph type="sldNum" sz="quarter" idx="12"/>
          </p:nvPr>
        </p:nvSpPr>
        <p:spPr/>
        <p:txBody>
          <a:bodyPr/>
          <a:lstStyle/>
          <a:p>
            <a:fld id="{66D7BCF9-9E5A-2141-AD7C-0993402C166A}" type="slidenum">
              <a:rPr lang="en-US" smtClean="0"/>
              <a:t>‹#›</a:t>
            </a:fld>
            <a:endParaRPr lang="en-US"/>
          </a:p>
        </p:txBody>
      </p:sp>
    </p:spTree>
    <p:extLst>
      <p:ext uri="{BB962C8B-B14F-4D97-AF65-F5344CB8AC3E}">
        <p14:creationId xmlns:p14="http://schemas.microsoft.com/office/powerpoint/2010/main" val="3363259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E34EE-56B2-2D78-BC70-7B1982647B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2F9EA6-23DF-5950-B940-63EC14386B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FD58D9-CA60-1D66-8F79-E6D03B8F89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B47E45-5765-A505-3203-B5A9CE40C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C0FC20-95F4-EDEB-DA4A-1273A96772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56AAEA-9075-B3B4-F915-A350565E2801}"/>
              </a:ext>
            </a:extLst>
          </p:cNvPr>
          <p:cNvSpPr>
            <a:spLocks noGrp="1"/>
          </p:cNvSpPr>
          <p:nvPr>
            <p:ph type="dt" sz="half" idx="10"/>
          </p:nvPr>
        </p:nvSpPr>
        <p:spPr/>
        <p:txBody>
          <a:bodyPr/>
          <a:lstStyle/>
          <a:p>
            <a:fld id="{CBA5B192-D52B-7B47-A4D5-B84B32F23F9F}" type="datetimeFigureOut">
              <a:rPr lang="en-US" smtClean="0"/>
              <a:t>3/6/23</a:t>
            </a:fld>
            <a:endParaRPr lang="en-US"/>
          </a:p>
        </p:txBody>
      </p:sp>
      <p:sp>
        <p:nvSpPr>
          <p:cNvPr id="8" name="Footer Placeholder 7">
            <a:extLst>
              <a:ext uri="{FF2B5EF4-FFF2-40B4-BE49-F238E27FC236}">
                <a16:creationId xmlns:a16="http://schemas.microsoft.com/office/drawing/2014/main" id="{A329A3BA-E28D-DD70-73D7-0ECD43F580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29B54C-DD4C-430B-EB07-9A07F888BDFC}"/>
              </a:ext>
            </a:extLst>
          </p:cNvPr>
          <p:cNvSpPr>
            <a:spLocks noGrp="1"/>
          </p:cNvSpPr>
          <p:nvPr>
            <p:ph type="sldNum" sz="quarter" idx="12"/>
          </p:nvPr>
        </p:nvSpPr>
        <p:spPr/>
        <p:txBody>
          <a:bodyPr/>
          <a:lstStyle/>
          <a:p>
            <a:fld id="{66D7BCF9-9E5A-2141-AD7C-0993402C166A}" type="slidenum">
              <a:rPr lang="en-US" smtClean="0"/>
              <a:t>‹#›</a:t>
            </a:fld>
            <a:endParaRPr lang="en-US"/>
          </a:p>
        </p:txBody>
      </p:sp>
    </p:spTree>
    <p:extLst>
      <p:ext uri="{BB962C8B-B14F-4D97-AF65-F5344CB8AC3E}">
        <p14:creationId xmlns:p14="http://schemas.microsoft.com/office/powerpoint/2010/main" val="23124678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AB54-87D7-CC09-152D-97E969C7C9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F23790-B95D-7043-2F9D-9A8CAD6EF635}"/>
              </a:ext>
            </a:extLst>
          </p:cNvPr>
          <p:cNvSpPr>
            <a:spLocks noGrp="1"/>
          </p:cNvSpPr>
          <p:nvPr>
            <p:ph type="dt" sz="half" idx="10"/>
          </p:nvPr>
        </p:nvSpPr>
        <p:spPr/>
        <p:txBody>
          <a:bodyPr/>
          <a:lstStyle/>
          <a:p>
            <a:fld id="{CBA5B192-D52B-7B47-A4D5-B84B32F23F9F}" type="datetimeFigureOut">
              <a:rPr lang="en-US" smtClean="0"/>
              <a:t>3/6/23</a:t>
            </a:fld>
            <a:endParaRPr lang="en-US"/>
          </a:p>
        </p:txBody>
      </p:sp>
      <p:sp>
        <p:nvSpPr>
          <p:cNvPr id="4" name="Footer Placeholder 3">
            <a:extLst>
              <a:ext uri="{FF2B5EF4-FFF2-40B4-BE49-F238E27FC236}">
                <a16:creationId xmlns:a16="http://schemas.microsoft.com/office/drawing/2014/main" id="{8080FD5E-BB09-7D88-3E16-EFB727555E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51F27D-3F93-5A44-E005-A5FA14C91E24}"/>
              </a:ext>
            </a:extLst>
          </p:cNvPr>
          <p:cNvSpPr>
            <a:spLocks noGrp="1"/>
          </p:cNvSpPr>
          <p:nvPr>
            <p:ph type="sldNum" sz="quarter" idx="12"/>
          </p:nvPr>
        </p:nvSpPr>
        <p:spPr/>
        <p:txBody>
          <a:bodyPr/>
          <a:lstStyle/>
          <a:p>
            <a:fld id="{66D7BCF9-9E5A-2141-AD7C-0993402C166A}" type="slidenum">
              <a:rPr lang="en-US" smtClean="0"/>
              <a:t>‹#›</a:t>
            </a:fld>
            <a:endParaRPr lang="en-US"/>
          </a:p>
        </p:txBody>
      </p:sp>
    </p:spTree>
    <p:extLst>
      <p:ext uri="{BB962C8B-B14F-4D97-AF65-F5344CB8AC3E}">
        <p14:creationId xmlns:p14="http://schemas.microsoft.com/office/powerpoint/2010/main" val="364272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2F83-7606-EE99-4A61-AD55C22BFC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E501A8-F6AE-9D61-23B9-AD0D6CF79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5FE6E7-BF6F-84A8-006F-42C213E9D03D}"/>
              </a:ext>
            </a:extLst>
          </p:cNvPr>
          <p:cNvSpPr>
            <a:spLocks noGrp="1"/>
          </p:cNvSpPr>
          <p:nvPr>
            <p:ph type="dt" sz="half" idx="10"/>
          </p:nvPr>
        </p:nvSpPr>
        <p:spPr/>
        <p:txBody>
          <a:bodyPr/>
          <a:lstStyle/>
          <a:p>
            <a:fld id="{447C0583-BD34-4143-8289-B75A5BE20815}" type="datetimeFigureOut">
              <a:rPr lang="en-US" smtClean="0"/>
              <a:t>3/6/23</a:t>
            </a:fld>
            <a:endParaRPr lang="en-US"/>
          </a:p>
        </p:txBody>
      </p:sp>
      <p:sp>
        <p:nvSpPr>
          <p:cNvPr id="5" name="Footer Placeholder 4">
            <a:extLst>
              <a:ext uri="{FF2B5EF4-FFF2-40B4-BE49-F238E27FC236}">
                <a16:creationId xmlns:a16="http://schemas.microsoft.com/office/drawing/2014/main" id="{FBEA60E0-BF40-1CFF-568E-31140BCBD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41F1F-E874-01AB-F8D4-55CD5AA5772E}"/>
              </a:ext>
            </a:extLst>
          </p:cNvPr>
          <p:cNvSpPr>
            <a:spLocks noGrp="1"/>
          </p:cNvSpPr>
          <p:nvPr>
            <p:ph type="sldNum" sz="quarter" idx="12"/>
          </p:nvPr>
        </p:nvSpPr>
        <p:spPr/>
        <p:txBody>
          <a:bodyPr/>
          <a:lstStyle/>
          <a:p>
            <a:fld id="{3C402FEF-8031-3343-8DB0-4AE046C464CC}" type="slidenum">
              <a:rPr lang="en-US" smtClean="0"/>
              <a:t>‹#›</a:t>
            </a:fld>
            <a:endParaRPr lang="en-US"/>
          </a:p>
        </p:txBody>
      </p:sp>
    </p:spTree>
    <p:extLst>
      <p:ext uri="{BB962C8B-B14F-4D97-AF65-F5344CB8AC3E}">
        <p14:creationId xmlns:p14="http://schemas.microsoft.com/office/powerpoint/2010/main" val="9356255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A3282E-DECD-7FDF-31E1-8CD457FD62D4}"/>
              </a:ext>
            </a:extLst>
          </p:cNvPr>
          <p:cNvSpPr>
            <a:spLocks noGrp="1"/>
          </p:cNvSpPr>
          <p:nvPr>
            <p:ph type="dt" sz="half" idx="10"/>
          </p:nvPr>
        </p:nvSpPr>
        <p:spPr/>
        <p:txBody>
          <a:bodyPr/>
          <a:lstStyle/>
          <a:p>
            <a:fld id="{CBA5B192-D52B-7B47-A4D5-B84B32F23F9F}" type="datetimeFigureOut">
              <a:rPr lang="en-US" smtClean="0"/>
              <a:t>3/6/23</a:t>
            </a:fld>
            <a:endParaRPr lang="en-US"/>
          </a:p>
        </p:txBody>
      </p:sp>
      <p:sp>
        <p:nvSpPr>
          <p:cNvPr id="3" name="Footer Placeholder 2">
            <a:extLst>
              <a:ext uri="{FF2B5EF4-FFF2-40B4-BE49-F238E27FC236}">
                <a16:creationId xmlns:a16="http://schemas.microsoft.com/office/drawing/2014/main" id="{CF03A0A4-42A8-BFD1-AE33-759AA622D6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CF6844-D24A-A634-7E81-9D13FA7EEBF1}"/>
              </a:ext>
            </a:extLst>
          </p:cNvPr>
          <p:cNvSpPr>
            <a:spLocks noGrp="1"/>
          </p:cNvSpPr>
          <p:nvPr>
            <p:ph type="sldNum" sz="quarter" idx="12"/>
          </p:nvPr>
        </p:nvSpPr>
        <p:spPr/>
        <p:txBody>
          <a:bodyPr/>
          <a:lstStyle/>
          <a:p>
            <a:fld id="{66D7BCF9-9E5A-2141-AD7C-0993402C166A}" type="slidenum">
              <a:rPr lang="en-US" smtClean="0"/>
              <a:t>‹#›</a:t>
            </a:fld>
            <a:endParaRPr lang="en-US"/>
          </a:p>
        </p:txBody>
      </p:sp>
    </p:spTree>
    <p:extLst>
      <p:ext uri="{BB962C8B-B14F-4D97-AF65-F5344CB8AC3E}">
        <p14:creationId xmlns:p14="http://schemas.microsoft.com/office/powerpoint/2010/main" val="31554796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1CD0-B598-A226-4313-9F71C2DAE5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134084-2171-F2A8-EF11-9EA84180DB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20FFD3-D9F3-8204-1A60-DE1C5C02D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34AFF8-C1B6-EC85-F40D-47A49F275F15}"/>
              </a:ext>
            </a:extLst>
          </p:cNvPr>
          <p:cNvSpPr>
            <a:spLocks noGrp="1"/>
          </p:cNvSpPr>
          <p:nvPr>
            <p:ph type="dt" sz="half" idx="10"/>
          </p:nvPr>
        </p:nvSpPr>
        <p:spPr/>
        <p:txBody>
          <a:bodyPr/>
          <a:lstStyle/>
          <a:p>
            <a:fld id="{CBA5B192-D52B-7B47-A4D5-B84B32F23F9F}" type="datetimeFigureOut">
              <a:rPr lang="en-US" smtClean="0"/>
              <a:t>3/6/23</a:t>
            </a:fld>
            <a:endParaRPr lang="en-US"/>
          </a:p>
        </p:txBody>
      </p:sp>
      <p:sp>
        <p:nvSpPr>
          <p:cNvPr id="6" name="Footer Placeholder 5">
            <a:extLst>
              <a:ext uri="{FF2B5EF4-FFF2-40B4-BE49-F238E27FC236}">
                <a16:creationId xmlns:a16="http://schemas.microsoft.com/office/drawing/2014/main" id="{FDE0D85A-E6FD-A654-0FC8-9D18D74506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B1BA56-F34D-76A8-D073-02894EA7EBC3}"/>
              </a:ext>
            </a:extLst>
          </p:cNvPr>
          <p:cNvSpPr>
            <a:spLocks noGrp="1"/>
          </p:cNvSpPr>
          <p:nvPr>
            <p:ph type="sldNum" sz="quarter" idx="12"/>
          </p:nvPr>
        </p:nvSpPr>
        <p:spPr/>
        <p:txBody>
          <a:bodyPr/>
          <a:lstStyle/>
          <a:p>
            <a:fld id="{66D7BCF9-9E5A-2141-AD7C-0993402C166A}" type="slidenum">
              <a:rPr lang="en-US" smtClean="0"/>
              <a:t>‹#›</a:t>
            </a:fld>
            <a:endParaRPr lang="en-US"/>
          </a:p>
        </p:txBody>
      </p:sp>
    </p:spTree>
    <p:extLst>
      <p:ext uri="{BB962C8B-B14F-4D97-AF65-F5344CB8AC3E}">
        <p14:creationId xmlns:p14="http://schemas.microsoft.com/office/powerpoint/2010/main" val="30374016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D96C-0F4D-96CA-377D-3E2060753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5EE4E3-B13F-96C8-1523-E354D7BB32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0C9F90-9618-EE13-9BD5-6354C68496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8B7E7-6989-CE51-D16D-F9BA1B8524C5}"/>
              </a:ext>
            </a:extLst>
          </p:cNvPr>
          <p:cNvSpPr>
            <a:spLocks noGrp="1"/>
          </p:cNvSpPr>
          <p:nvPr>
            <p:ph type="dt" sz="half" idx="10"/>
          </p:nvPr>
        </p:nvSpPr>
        <p:spPr/>
        <p:txBody>
          <a:bodyPr/>
          <a:lstStyle/>
          <a:p>
            <a:fld id="{CBA5B192-D52B-7B47-A4D5-B84B32F23F9F}" type="datetimeFigureOut">
              <a:rPr lang="en-US" smtClean="0"/>
              <a:t>3/6/23</a:t>
            </a:fld>
            <a:endParaRPr lang="en-US"/>
          </a:p>
        </p:txBody>
      </p:sp>
      <p:sp>
        <p:nvSpPr>
          <p:cNvPr id="6" name="Footer Placeholder 5">
            <a:extLst>
              <a:ext uri="{FF2B5EF4-FFF2-40B4-BE49-F238E27FC236}">
                <a16:creationId xmlns:a16="http://schemas.microsoft.com/office/drawing/2014/main" id="{E1CA1AD5-D100-BAA3-F275-17ED4C1CB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8D26C-6FA8-CA60-DAA7-AE81F6B56EB3}"/>
              </a:ext>
            </a:extLst>
          </p:cNvPr>
          <p:cNvSpPr>
            <a:spLocks noGrp="1"/>
          </p:cNvSpPr>
          <p:nvPr>
            <p:ph type="sldNum" sz="quarter" idx="12"/>
          </p:nvPr>
        </p:nvSpPr>
        <p:spPr/>
        <p:txBody>
          <a:bodyPr/>
          <a:lstStyle/>
          <a:p>
            <a:fld id="{66D7BCF9-9E5A-2141-AD7C-0993402C166A}" type="slidenum">
              <a:rPr lang="en-US" smtClean="0"/>
              <a:t>‹#›</a:t>
            </a:fld>
            <a:endParaRPr lang="en-US"/>
          </a:p>
        </p:txBody>
      </p:sp>
    </p:spTree>
    <p:extLst>
      <p:ext uri="{BB962C8B-B14F-4D97-AF65-F5344CB8AC3E}">
        <p14:creationId xmlns:p14="http://schemas.microsoft.com/office/powerpoint/2010/main" val="42739121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147B-5A4E-9F0C-A056-FAD810AB4C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966557-4F00-A4E9-3B2F-1765B05089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A19ED-E3F6-8BF5-4753-A435E8D69499}"/>
              </a:ext>
            </a:extLst>
          </p:cNvPr>
          <p:cNvSpPr>
            <a:spLocks noGrp="1"/>
          </p:cNvSpPr>
          <p:nvPr>
            <p:ph type="dt" sz="half" idx="10"/>
          </p:nvPr>
        </p:nvSpPr>
        <p:spPr/>
        <p:txBody>
          <a:bodyPr/>
          <a:lstStyle/>
          <a:p>
            <a:fld id="{CBA5B192-D52B-7B47-A4D5-B84B32F23F9F}" type="datetimeFigureOut">
              <a:rPr lang="en-US" smtClean="0"/>
              <a:t>3/6/23</a:t>
            </a:fld>
            <a:endParaRPr lang="en-US"/>
          </a:p>
        </p:txBody>
      </p:sp>
      <p:sp>
        <p:nvSpPr>
          <p:cNvPr id="5" name="Footer Placeholder 4">
            <a:extLst>
              <a:ext uri="{FF2B5EF4-FFF2-40B4-BE49-F238E27FC236}">
                <a16:creationId xmlns:a16="http://schemas.microsoft.com/office/drawing/2014/main" id="{2B6173C3-C783-5ECB-DFB4-86EA1970A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B2617-6583-FB2C-1C2B-04D1A5D3E348}"/>
              </a:ext>
            </a:extLst>
          </p:cNvPr>
          <p:cNvSpPr>
            <a:spLocks noGrp="1"/>
          </p:cNvSpPr>
          <p:nvPr>
            <p:ph type="sldNum" sz="quarter" idx="12"/>
          </p:nvPr>
        </p:nvSpPr>
        <p:spPr/>
        <p:txBody>
          <a:bodyPr/>
          <a:lstStyle/>
          <a:p>
            <a:fld id="{66D7BCF9-9E5A-2141-AD7C-0993402C166A}" type="slidenum">
              <a:rPr lang="en-US" smtClean="0"/>
              <a:t>‹#›</a:t>
            </a:fld>
            <a:endParaRPr lang="en-US"/>
          </a:p>
        </p:txBody>
      </p:sp>
    </p:spTree>
    <p:extLst>
      <p:ext uri="{BB962C8B-B14F-4D97-AF65-F5344CB8AC3E}">
        <p14:creationId xmlns:p14="http://schemas.microsoft.com/office/powerpoint/2010/main" val="9334950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2BF5B6-FA42-82F4-A9B2-2F19C59595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D7B9D5-A49D-2FC4-B00A-4872EBA04D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41880-EACD-E2B1-0073-02A0439AAF49}"/>
              </a:ext>
            </a:extLst>
          </p:cNvPr>
          <p:cNvSpPr>
            <a:spLocks noGrp="1"/>
          </p:cNvSpPr>
          <p:nvPr>
            <p:ph type="dt" sz="half" idx="10"/>
          </p:nvPr>
        </p:nvSpPr>
        <p:spPr/>
        <p:txBody>
          <a:bodyPr/>
          <a:lstStyle/>
          <a:p>
            <a:fld id="{CBA5B192-D52B-7B47-A4D5-B84B32F23F9F}" type="datetimeFigureOut">
              <a:rPr lang="en-US" smtClean="0"/>
              <a:t>3/6/23</a:t>
            </a:fld>
            <a:endParaRPr lang="en-US"/>
          </a:p>
        </p:txBody>
      </p:sp>
      <p:sp>
        <p:nvSpPr>
          <p:cNvPr id="5" name="Footer Placeholder 4">
            <a:extLst>
              <a:ext uri="{FF2B5EF4-FFF2-40B4-BE49-F238E27FC236}">
                <a16:creationId xmlns:a16="http://schemas.microsoft.com/office/drawing/2014/main" id="{C104EEBB-DDB4-1A7E-87BD-98BC1BC77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8CD43-7D93-97CF-9254-9381E2A023DB}"/>
              </a:ext>
            </a:extLst>
          </p:cNvPr>
          <p:cNvSpPr>
            <a:spLocks noGrp="1"/>
          </p:cNvSpPr>
          <p:nvPr>
            <p:ph type="sldNum" sz="quarter" idx="12"/>
          </p:nvPr>
        </p:nvSpPr>
        <p:spPr/>
        <p:txBody>
          <a:bodyPr/>
          <a:lstStyle/>
          <a:p>
            <a:fld id="{66D7BCF9-9E5A-2141-AD7C-0993402C166A}" type="slidenum">
              <a:rPr lang="en-US" smtClean="0"/>
              <a:t>‹#›</a:t>
            </a:fld>
            <a:endParaRPr lang="en-US"/>
          </a:p>
        </p:txBody>
      </p:sp>
    </p:spTree>
    <p:extLst>
      <p:ext uri="{BB962C8B-B14F-4D97-AF65-F5344CB8AC3E}">
        <p14:creationId xmlns:p14="http://schemas.microsoft.com/office/powerpoint/2010/main" val="205992158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A4BFA-D156-8123-6F0F-CDF9078219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0E53CE-077E-F937-A196-57045E1D8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923950-34B4-BF0E-E112-EE9E7C85A554}"/>
              </a:ext>
            </a:extLst>
          </p:cNvPr>
          <p:cNvSpPr>
            <a:spLocks noGrp="1"/>
          </p:cNvSpPr>
          <p:nvPr>
            <p:ph type="dt" sz="half" idx="10"/>
          </p:nvPr>
        </p:nvSpPr>
        <p:spPr/>
        <p:txBody>
          <a:bodyPr/>
          <a:lstStyle/>
          <a:p>
            <a:fld id="{A9B3D05C-C5C0-E94D-B038-F90A4B663C57}" type="datetimeFigureOut">
              <a:rPr lang="en-US" smtClean="0"/>
              <a:t>3/6/23</a:t>
            </a:fld>
            <a:endParaRPr lang="en-US"/>
          </a:p>
        </p:txBody>
      </p:sp>
      <p:sp>
        <p:nvSpPr>
          <p:cNvPr id="5" name="Footer Placeholder 4">
            <a:extLst>
              <a:ext uri="{FF2B5EF4-FFF2-40B4-BE49-F238E27FC236}">
                <a16:creationId xmlns:a16="http://schemas.microsoft.com/office/drawing/2014/main" id="{5939629F-19C2-2F36-3377-65A592CEB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0E288-A85E-9F22-1C6E-1C21C361031A}"/>
              </a:ext>
            </a:extLst>
          </p:cNvPr>
          <p:cNvSpPr>
            <a:spLocks noGrp="1"/>
          </p:cNvSpPr>
          <p:nvPr>
            <p:ph type="sldNum" sz="quarter" idx="12"/>
          </p:nvPr>
        </p:nvSpPr>
        <p:spPr/>
        <p:txBody>
          <a:bodyPr/>
          <a:lstStyle/>
          <a:p>
            <a:fld id="{6436867A-326B-A14F-BB69-524472458411}" type="slidenum">
              <a:rPr lang="en-US" smtClean="0"/>
              <a:t>‹#›</a:t>
            </a:fld>
            <a:endParaRPr lang="en-US"/>
          </a:p>
        </p:txBody>
      </p:sp>
    </p:spTree>
    <p:extLst>
      <p:ext uri="{BB962C8B-B14F-4D97-AF65-F5344CB8AC3E}">
        <p14:creationId xmlns:p14="http://schemas.microsoft.com/office/powerpoint/2010/main" val="582124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930E-B081-75DC-01D8-DDE5564C74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227F04-86C3-D720-164A-0955C6AF17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D75C5-2AE5-05EC-89E1-79DE7B253129}"/>
              </a:ext>
            </a:extLst>
          </p:cNvPr>
          <p:cNvSpPr>
            <a:spLocks noGrp="1"/>
          </p:cNvSpPr>
          <p:nvPr>
            <p:ph type="dt" sz="half" idx="10"/>
          </p:nvPr>
        </p:nvSpPr>
        <p:spPr/>
        <p:txBody>
          <a:bodyPr/>
          <a:lstStyle/>
          <a:p>
            <a:fld id="{A9B3D05C-C5C0-E94D-B038-F90A4B663C57}" type="datetimeFigureOut">
              <a:rPr lang="en-US" smtClean="0"/>
              <a:t>3/6/23</a:t>
            </a:fld>
            <a:endParaRPr lang="en-US"/>
          </a:p>
        </p:txBody>
      </p:sp>
      <p:sp>
        <p:nvSpPr>
          <p:cNvPr id="5" name="Footer Placeholder 4">
            <a:extLst>
              <a:ext uri="{FF2B5EF4-FFF2-40B4-BE49-F238E27FC236}">
                <a16:creationId xmlns:a16="http://schemas.microsoft.com/office/drawing/2014/main" id="{982CF639-659C-706F-7C53-EA84F19D82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EBC53-A9FC-EBD8-3358-94AD4037F981}"/>
              </a:ext>
            </a:extLst>
          </p:cNvPr>
          <p:cNvSpPr>
            <a:spLocks noGrp="1"/>
          </p:cNvSpPr>
          <p:nvPr>
            <p:ph type="sldNum" sz="quarter" idx="12"/>
          </p:nvPr>
        </p:nvSpPr>
        <p:spPr/>
        <p:txBody>
          <a:bodyPr/>
          <a:lstStyle/>
          <a:p>
            <a:fld id="{6436867A-326B-A14F-BB69-524472458411}" type="slidenum">
              <a:rPr lang="en-US" smtClean="0"/>
              <a:t>‹#›</a:t>
            </a:fld>
            <a:endParaRPr lang="en-US"/>
          </a:p>
        </p:txBody>
      </p:sp>
    </p:spTree>
    <p:extLst>
      <p:ext uri="{BB962C8B-B14F-4D97-AF65-F5344CB8AC3E}">
        <p14:creationId xmlns:p14="http://schemas.microsoft.com/office/powerpoint/2010/main" val="7234110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B980F-6959-3712-B463-03C61F45E2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7A024A-221D-1410-AF68-8566ADFD4C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9EC02B-CEB6-53BA-772C-95046985F4BB}"/>
              </a:ext>
            </a:extLst>
          </p:cNvPr>
          <p:cNvSpPr>
            <a:spLocks noGrp="1"/>
          </p:cNvSpPr>
          <p:nvPr>
            <p:ph type="dt" sz="half" idx="10"/>
          </p:nvPr>
        </p:nvSpPr>
        <p:spPr/>
        <p:txBody>
          <a:bodyPr/>
          <a:lstStyle/>
          <a:p>
            <a:fld id="{A9B3D05C-C5C0-E94D-B038-F90A4B663C57}" type="datetimeFigureOut">
              <a:rPr lang="en-US" smtClean="0"/>
              <a:t>3/6/23</a:t>
            </a:fld>
            <a:endParaRPr lang="en-US"/>
          </a:p>
        </p:txBody>
      </p:sp>
      <p:sp>
        <p:nvSpPr>
          <p:cNvPr id="5" name="Footer Placeholder 4">
            <a:extLst>
              <a:ext uri="{FF2B5EF4-FFF2-40B4-BE49-F238E27FC236}">
                <a16:creationId xmlns:a16="http://schemas.microsoft.com/office/drawing/2014/main" id="{89E89713-D6D2-6131-D87F-120CDBF1F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3C81A-DEFF-DDC2-8CED-4F3D06EEEF08}"/>
              </a:ext>
            </a:extLst>
          </p:cNvPr>
          <p:cNvSpPr>
            <a:spLocks noGrp="1"/>
          </p:cNvSpPr>
          <p:nvPr>
            <p:ph type="sldNum" sz="quarter" idx="12"/>
          </p:nvPr>
        </p:nvSpPr>
        <p:spPr/>
        <p:txBody>
          <a:bodyPr/>
          <a:lstStyle/>
          <a:p>
            <a:fld id="{6436867A-326B-A14F-BB69-524472458411}" type="slidenum">
              <a:rPr lang="en-US" smtClean="0"/>
              <a:t>‹#›</a:t>
            </a:fld>
            <a:endParaRPr lang="en-US"/>
          </a:p>
        </p:txBody>
      </p:sp>
    </p:spTree>
    <p:extLst>
      <p:ext uri="{BB962C8B-B14F-4D97-AF65-F5344CB8AC3E}">
        <p14:creationId xmlns:p14="http://schemas.microsoft.com/office/powerpoint/2010/main" val="2575696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4DD2-CC09-4958-86B6-3FC65C8D9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48709-954E-4006-D32C-2270A1F27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10931A-27B6-CEA5-7231-51779A8C00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047126-7995-8466-0A8D-30EF38F35B1E}"/>
              </a:ext>
            </a:extLst>
          </p:cNvPr>
          <p:cNvSpPr>
            <a:spLocks noGrp="1"/>
          </p:cNvSpPr>
          <p:nvPr>
            <p:ph type="dt" sz="half" idx="10"/>
          </p:nvPr>
        </p:nvSpPr>
        <p:spPr/>
        <p:txBody>
          <a:bodyPr/>
          <a:lstStyle/>
          <a:p>
            <a:fld id="{A9B3D05C-C5C0-E94D-B038-F90A4B663C57}" type="datetimeFigureOut">
              <a:rPr lang="en-US" smtClean="0"/>
              <a:t>3/6/23</a:t>
            </a:fld>
            <a:endParaRPr lang="en-US"/>
          </a:p>
        </p:txBody>
      </p:sp>
      <p:sp>
        <p:nvSpPr>
          <p:cNvPr id="6" name="Footer Placeholder 5">
            <a:extLst>
              <a:ext uri="{FF2B5EF4-FFF2-40B4-BE49-F238E27FC236}">
                <a16:creationId xmlns:a16="http://schemas.microsoft.com/office/drawing/2014/main" id="{B8393716-0973-64D7-2FB1-3D84BE2C30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595E61-67C6-05DD-DA87-D97A3E19E351}"/>
              </a:ext>
            </a:extLst>
          </p:cNvPr>
          <p:cNvSpPr>
            <a:spLocks noGrp="1"/>
          </p:cNvSpPr>
          <p:nvPr>
            <p:ph type="sldNum" sz="quarter" idx="12"/>
          </p:nvPr>
        </p:nvSpPr>
        <p:spPr/>
        <p:txBody>
          <a:bodyPr/>
          <a:lstStyle/>
          <a:p>
            <a:fld id="{6436867A-326B-A14F-BB69-524472458411}" type="slidenum">
              <a:rPr lang="en-US" smtClean="0"/>
              <a:t>‹#›</a:t>
            </a:fld>
            <a:endParaRPr lang="en-US"/>
          </a:p>
        </p:txBody>
      </p:sp>
    </p:spTree>
    <p:extLst>
      <p:ext uri="{BB962C8B-B14F-4D97-AF65-F5344CB8AC3E}">
        <p14:creationId xmlns:p14="http://schemas.microsoft.com/office/powerpoint/2010/main" val="21891774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56CC-50F7-B424-352E-81E78E5039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36D699-655B-BED0-281B-13E4DCA7FC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03AAEF-3F27-2333-4E76-5F4F82B735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54CA9-867E-31A5-E3C7-9E28FCCFB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F41FF7-1505-4182-0A43-2403C80AED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653BC-C27B-2EE7-1CED-6F3CF3091CB1}"/>
              </a:ext>
            </a:extLst>
          </p:cNvPr>
          <p:cNvSpPr>
            <a:spLocks noGrp="1"/>
          </p:cNvSpPr>
          <p:nvPr>
            <p:ph type="dt" sz="half" idx="10"/>
          </p:nvPr>
        </p:nvSpPr>
        <p:spPr/>
        <p:txBody>
          <a:bodyPr/>
          <a:lstStyle/>
          <a:p>
            <a:fld id="{A9B3D05C-C5C0-E94D-B038-F90A4B663C57}" type="datetimeFigureOut">
              <a:rPr lang="en-US" smtClean="0"/>
              <a:t>3/6/23</a:t>
            </a:fld>
            <a:endParaRPr lang="en-US"/>
          </a:p>
        </p:txBody>
      </p:sp>
      <p:sp>
        <p:nvSpPr>
          <p:cNvPr id="8" name="Footer Placeholder 7">
            <a:extLst>
              <a:ext uri="{FF2B5EF4-FFF2-40B4-BE49-F238E27FC236}">
                <a16:creationId xmlns:a16="http://schemas.microsoft.com/office/drawing/2014/main" id="{688923A6-DCAA-A09F-A904-FFF20D387B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0B0C1D-EFC2-367A-74FF-440A1B2CB630}"/>
              </a:ext>
            </a:extLst>
          </p:cNvPr>
          <p:cNvSpPr>
            <a:spLocks noGrp="1"/>
          </p:cNvSpPr>
          <p:nvPr>
            <p:ph type="sldNum" sz="quarter" idx="12"/>
          </p:nvPr>
        </p:nvSpPr>
        <p:spPr/>
        <p:txBody>
          <a:bodyPr/>
          <a:lstStyle/>
          <a:p>
            <a:fld id="{6436867A-326B-A14F-BB69-524472458411}" type="slidenum">
              <a:rPr lang="en-US" smtClean="0"/>
              <a:t>‹#›</a:t>
            </a:fld>
            <a:endParaRPr lang="en-US"/>
          </a:p>
        </p:txBody>
      </p:sp>
    </p:spTree>
    <p:extLst>
      <p:ext uri="{BB962C8B-B14F-4D97-AF65-F5344CB8AC3E}">
        <p14:creationId xmlns:p14="http://schemas.microsoft.com/office/powerpoint/2010/main" val="67028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F25A-EBAC-92A8-CD28-ABACC894F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75E87-7AC8-4C9A-7A3C-47B2009A3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6169C-FECE-BFED-21E4-75716B107C97}"/>
              </a:ext>
            </a:extLst>
          </p:cNvPr>
          <p:cNvSpPr>
            <a:spLocks noGrp="1"/>
          </p:cNvSpPr>
          <p:nvPr>
            <p:ph type="dt" sz="half" idx="10"/>
          </p:nvPr>
        </p:nvSpPr>
        <p:spPr/>
        <p:txBody>
          <a:bodyPr/>
          <a:lstStyle/>
          <a:p>
            <a:fld id="{447C0583-BD34-4143-8289-B75A5BE20815}" type="datetimeFigureOut">
              <a:rPr lang="en-US" smtClean="0"/>
              <a:t>3/6/23</a:t>
            </a:fld>
            <a:endParaRPr lang="en-US"/>
          </a:p>
        </p:txBody>
      </p:sp>
      <p:sp>
        <p:nvSpPr>
          <p:cNvPr id="5" name="Footer Placeholder 4">
            <a:extLst>
              <a:ext uri="{FF2B5EF4-FFF2-40B4-BE49-F238E27FC236}">
                <a16:creationId xmlns:a16="http://schemas.microsoft.com/office/drawing/2014/main" id="{4842BDD3-5F48-D296-DC0B-317261A37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E5D76-3530-EE25-D17F-09FD12DEC442}"/>
              </a:ext>
            </a:extLst>
          </p:cNvPr>
          <p:cNvSpPr>
            <a:spLocks noGrp="1"/>
          </p:cNvSpPr>
          <p:nvPr>
            <p:ph type="sldNum" sz="quarter" idx="12"/>
          </p:nvPr>
        </p:nvSpPr>
        <p:spPr/>
        <p:txBody>
          <a:bodyPr/>
          <a:lstStyle/>
          <a:p>
            <a:fld id="{3C402FEF-8031-3343-8DB0-4AE046C464CC}" type="slidenum">
              <a:rPr lang="en-US" smtClean="0"/>
              <a:t>‹#›</a:t>
            </a:fld>
            <a:endParaRPr lang="en-US"/>
          </a:p>
        </p:txBody>
      </p:sp>
    </p:spTree>
    <p:extLst>
      <p:ext uri="{BB962C8B-B14F-4D97-AF65-F5344CB8AC3E}">
        <p14:creationId xmlns:p14="http://schemas.microsoft.com/office/powerpoint/2010/main" val="385763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3657C-E6BC-E181-E908-355CE838D8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BD7F89-F00D-75C0-05B8-0AD0DB263A30}"/>
              </a:ext>
            </a:extLst>
          </p:cNvPr>
          <p:cNvSpPr>
            <a:spLocks noGrp="1"/>
          </p:cNvSpPr>
          <p:nvPr>
            <p:ph type="dt" sz="half" idx="10"/>
          </p:nvPr>
        </p:nvSpPr>
        <p:spPr/>
        <p:txBody>
          <a:bodyPr/>
          <a:lstStyle/>
          <a:p>
            <a:fld id="{A9B3D05C-C5C0-E94D-B038-F90A4B663C57}" type="datetimeFigureOut">
              <a:rPr lang="en-US" smtClean="0"/>
              <a:t>3/6/23</a:t>
            </a:fld>
            <a:endParaRPr lang="en-US"/>
          </a:p>
        </p:txBody>
      </p:sp>
      <p:sp>
        <p:nvSpPr>
          <p:cNvPr id="4" name="Footer Placeholder 3">
            <a:extLst>
              <a:ext uri="{FF2B5EF4-FFF2-40B4-BE49-F238E27FC236}">
                <a16:creationId xmlns:a16="http://schemas.microsoft.com/office/drawing/2014/main" id="{B76479BB-D23D-B41F-5058-952C20FDE8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C49B9B-08A4-3D41-FB78-8C8B8A9902C0}"/>
              </a:ext>
            </a:extLst>
          </p:cNvPr>
          <p:cNvSpPr>
            <a:spLocks noGrp="1"/>
          </p:cNvSpPr>
          <p:nvPr>
            <p:ph type="sldNum" sz="quarter" idx="12"/>
          </p:nvPr>
        </p:nvSpPr>
        <p:spPr/>
        <p:txBody>
          <a:bodyPr/>
          <a:lstStyle/>
          <a:p>
            <a:fld id="{6436867A-326B-A14F-BB69-524472458411}" type="slidenum">
              <a:rPr lang="en-US" smtClean="0"/>
              <a:t>‹#›</a:t>
            </a:fld>
            <a:endParaRPr lang="en-US"/>
          </a:p>
        </p:txBody>
      </p:sp>
    </p:spTree>
    <p:extLst>
      <p:ext uri="{BB962C8B-B14F-4D97-AF65-F5344CB8AC3E}">
        <p14:creationId xmlns:p14="http://schemas.microsoft.com/office/powerpoint/2010/main" val="35592543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4CA754-B5EA-9CE1-E5B6-D49542BF88B5}"/>
              </a:ext>
            </a:extLst>
          </p:cNvPr>
          <p:cNvSpPr>
            <a:spLocks noGrp="1"/>
          </p:cNvSpPr>
          <p:nvPr>
            <p:ph type="dt" sz="half" idx="10"/>
          </p:nvPr>
        </p:nvSpPr>
        <p:spPr/>
        <p:txBody>
          <a:bodyPr/>
          <a:lstStyle/>
          <a:p>
            <a:fld id="{A9B3D05C-C5C0-E94D-B038-F90A4B663C57}" type="datetimeFigureOut">
              <a:rPr lang="en-US" smtClean="0"/>
              <a:t>3/6/23</a:t>
            </a:fld>
            <a:endParaRPr lang="en-US"/>
          </a:p>
        </p:txBody>
      </p:sp>
      <p:sp>
        <p:nvSpPr>
          <p:cNvPr id="3" name="Footer Placeholder 2">
            <a:extLst>
              <a:ext uri="{FF2B5EF4-FFF2-40B4-BE49-F238E27FC236}">
                <a16:creationId xmlns:a16="http://schemas.microsoft.com/office/drawing/2014/main" id="{0FE5CC15-3036-14ED-B21B-2AE4105509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7B99BB-4855-36E2-7195-BB0A072DEE00}"/>
              </a:ext>
            </a:extLst>
          </p:cNvPr>
          <p:cNvSpPr>
            <a:spLocks noGrp="1"/>
          </p:cNvSpPr>
          <p:nvPr>
            <p:ph type="sldNum" sz="quarter" idx="12"/>
          </p:nvPr>
        </p:nvSpPr>
        <p:spPr/>
        <p:txBody>
          <a:bodyPr/>
          <a:lstStyle/>
          <a:p>
            <a:fld id="{6436867A-326B-A14F-BB69-524472458411}" type="slidenum">
              <a:rPr lang="en-US" smtClean="0"/>
              <a:t>‹#›</a:t>
            </a:fld>
            <a:endParaRPr lang="en-US"/>
          </a:p>
        </p:txBody>
      </p:sp>
    </p:spTree>
    <p:extLst>
      <p:ext uri="{BB962C8B-B14F-4D97-AF65-F5344CB8AC3E}">
        <p14:creationId xmlns:p14="http://schemas.microsoft.com/office/powerpoint/2010/main" val="32155137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FD77-7E92-7E8E-565D-5A4A45CBA0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71F2B0-2351-3953-7B17-5780C1FD38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7AF065-5389-D23A-9FA7-2F41895C5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3F7BF2-8A27-B41A-0C8F-7A6746DD4057}"/>
              </a:ext>
            </a:extLst>
          </p:cNvPr>
          <p:cNvSpPr>
            <a:spLocks noGrp="1"/>
          </p:cNvSpPr>
          <p:nvPr>
            <p:ph type="dt" sz="half" idx="10"/>
          </p:nvPr>
        </p:nvSpPr>
        <p:spPr/>
        <p:txBody>
          <a:bodyPr/>
          <a:lstStyle/>
          <a:p>
            <a:fld id="{A9B3D05C-C5C0-E94D-B038-F90A4B663C57}" type="datetimeFigureOut">
              <a:rPr lang="en-US" smtClean="0"/>
              <a:t>3/6/23</a:t>
            </a:fld>
            <a:endParaRPr lang="en-US"/>
          </a:p>
        </p:txBody>
      </p:sp>
      <p:sp>
        <p:nvSpPr>
          <p:cNvPr id="6" name="Footer Placeholder 5">
            <a:extLst>
              <a:ext uri="{FF2B5EF4-FFF2-40B4-BE49-F238E27FC236}">
                <a16:creationId xmlns:a16="http://schemas.microsoft.com/office/drawing/2014/main" id="{CFDFF64C-4E73-2DF2-0D4C-9FECB849A2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64FDD-5E1A-73B1-2E3D-A4E6D2168240}"/>
              </a:ext>
            </a:extLst>
          </p:cNvPr>
          <p:cNvSpPr>
            <a:spLocks noGrp="1"/>
          </p:cNvSpPr>
          <p:nvPr>
            <p:ph type="sldNum" sz="quarter" idx="12"/>
          </p:nvPr>
        </p:nvSpPr>
        <p:spPr/>
        <p:txBody>
          <a:bodyPr/>
          <a:lstStyle/>
          <a:p>
            <a:fld id="{6436867A-326B-A14F-BB69-524472458411}" type="slidenum">
              <a:rPr lang="en-US" smtClean="0"/>
              <a:t>‹#›</a:t>
            </a:fld>
            <a:endParaRPr lang="en-US"/>
          </a:p>
        </p:txBody>
      </p:sp>
    </p:spTree>
    <p:extLst>
      <p:ext uri="{BB962C8B-B14F-4D97-AF65-F5344CB8AC3E}">
        <p14:creationId xmlns:p14="http://schemas.microsoft.com/office/powerpoint/2010/main" val="7037148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8965-4400-37FA-D1E1-CD2939534E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0D4C42-68F5-41ED-D869-2503F18525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99F17D-AFAF-4223-A339-0D6DD0903C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CC6CF-9B28-78EF-DAA2-EC8D380D994C}"/>
              </a:ext>
            </a:extLst>
          </p:cNvPr>
          <p:cNvSpPr>
            <a:spLocks noGrp="1"/>
          </p:cNvSpPr>
          <p:nvPr>
            <p:ph type="dt" sz="half" idx="10"/>
          </p:nvPr>
        </p:nvSpPr>
        <p:spPr/>
        <p:txBody>
          <a:bodyPr/>
          <a:lstStyle/>
          <a:p>
            <a:fld id="{A9B3D05C-C5C0-E94D-B038-F90A4B663C57}" type="datetimeFigureOut">
              <a:rPr lang="en-US" smtClean="0"/>
              <a:t>3/6/23</a:t>
            </a:fld>
            <a:endParaRPr lang="en-US"/>
          </a:p>
        </p:txBody>
      </p:sp>
      <p:sp>
        <p:nvSpPr>
          <p:cNvPr id="6" name="Footer Placeholder 5">
            <a:extLst>
              <a:ext uri="{FF2B5EF4-FFF2-40B4-BE49-F238E27FC236}">
                <a16:creationId xmlns:a16="http://schemas.microsoft.com/office/drawing/2014/main" id="{A3F0E45F-8CC4-388B-38F1-71DCB74AC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526D67-71B1-1DB7-86D3-361CEA193060}"/>
              </a:ext>
            </a:extLst>
          </p:cNvPr>
          <p:cNvSpPr>
            <a:spLocks noGrp="1"/>
          </p:cNvSpPr>
          <p:nvPr>
            <p:ph type="sldNum" sz="quarter" idx="12"/>
          </p:nvPr>
        </p:nvSpPr>
        <p:spPr/>
        <p:txBody>
          <a:bodyPr/>
          <a:lstStyle/>
          <a:p>
            <a:fld id="{6436867A-326B-A14F-BB69-524472458411}" type="slidenum">
              <a:rPr lang="en-US" smtClean="0"/>
              <a:t>‹#›</a:t>
            </a:fld>
            <a:endParaRPr lang="en-US"/>
          </a:p>
        </p:txBody>
      </p:sp>
    </p:spTree>
    <p:extLst>
      <p:ext uri="{BB962C8B-B14F-4D97-AF65-F5344CB8AC3E}">
        <p14:creationId xmlns:p14="http://schemas.microsoft.com/office/powerpoint/2010/main" val="2811615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CB45-AE60-52D4-BC4F-D1D9B736E3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0DA36C-F9C4-23C3-18ED-117AE80299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070228-02AC-0131-2E67-34CA631EE243}"/>
              </a:ext>
            </a:extLst>
          </p:cNvPr>
          <p:cNvSpPr>
            <a:spLocks noGrp="1"/>
          </p:cNvSpPr>
          <p:nvPr>
            <p:ph type="dt" sz="half" idx="10"/>
          </p:nvPr>
        </p:nvSpPr>
        <p:spPr/>
        <p:txBody>
          <a:bodyPr/>
          <a:lstStyle/>
          <a:p>
            <a:fld id="{A9B3D05C-C5C0-E94D-B038-F90A4B663C57}" type="datetimeFigureOut">
              <a:rPr lang="en-US" smtClean="0"/>
              <a:t>3/6/23</a:t>
            </a:fld>
            <a:endParaRPr lang="en-US"/>
          </a:p>
        </p:txBody>
      </p:sp>
      <p:sp>
        <p:nvSpPr>
          <p:cNvPr id="5" name="Footer Placeholder 4">
            <a:extLst>
              <a:ext uri="{FF2B5EF4-FFF2-40B4-BE49-F238E27FC236}">
                <a16:creationId xmlns:a16="http://schemas.microsoft.com/office/drawing/2014/main" id="{D2BBE84C-366E-C679-795F-5019E3AFF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2D35E-C553-AB3A-EDA3-058CB2F2A013}"/>
              </a:ext>
            </a:extLst>
          </p:cNvPr>
          <p:cNvSpPr>
            <a:spLocks noGrp="1"/>
          </p:cNvSpPr>
          <p:nvPr>
            <p:ph type="sldNum" sz="quarter" idx="12"/>
          </p:nvPr>
        </p:nvSpPr>
        <p:spPr/>
        <p:txBody>
          <a:bodyPr/>
          <a:lstStyle/>
          <a:p>
            <a:fld id="{6436867A-326B-A14F-BB69-524472458411}" type="slidenum">
              <a:rPr lang="en-US" smtClean="0"/>
              <a:t>‹#›</a:t>
            </a:fld>
            <a:endParaRPr lang="en-US"/>
          </a:p>
        </p:txBody>
      </p:sp>
    </p:spTree>
    <p:extLst>
      <p:ext uri="{BB962C8B-B14F-4D97-AF65-F5344CB8AC3E}">
        <p14:creationId xmlns:p14="http://schemas.microsoft.com/office/powerpoint/2010/main" val="21068170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81506C-E727-34BA-6CFB-118D2EFC0A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A1A199-20CF-BA9A-CF3A-4066AC837B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9C35A-5785-B51F-A142-41E6D2B1A75E}"/>
              </a:ext>
            </a:extLst>
          </p:cNvPr>
          <p:cNvSpPr>
            <a:spLocks noGrp="1"/>
          </p:cNvSpPr>
          <p:nvPr>
            <p:ph type="dt" sz="half" idx="10"/>
          </p:nvPr>
        </p:nvSpPr>
        <p:spPr/>
        <p:txBody>
          <a:bodyPr/>
          <a:lstStyle/>
          <a:p>
            <a:fld id="{A9B3D05C-C5C0-E94D-B038-F90A4B663C57}" type="datetimeFigureOut">
              <a:rPr lang="en-US" smtClean="0"/>
              <a:t>3/6/23</a:t>
            </a:fld>
            <a:endParaRPr lang="en-US"/>
          </a:p>
        </p:txBody>
      </p:sp>
      <p:sp>
        <p:nvSpPr>
          <p:cNvPr id="5" name="Footer Placeholder 4">
            <a:extLst>
              <a:ext uri="{FF2B5EF4-FFF2-40B4-BE49-F238E27FC236}">
                <a16:creationId xmlns:a16="http://schemas.microsoft.com/office/drawing/2014/main" id="{C5E58038-32A1-5B7A-03C9-2064C7A8D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6E5F3-595C-6D76-0358-917672C60C13}"/>
              </a:ext>
            </a:extLst>
          </p:cNvPr>
          <p:cNvSpPr>
            <a:spLocks noGrp="1"/>
          </p:cNvSpPr>
          <p:nvPr>
            <p:ph type="sldNum" sz="quarter" idx="12"/>
          </p:nvPr>
        </p:nvSpPr>
        <p:spPr/>
        <p:txBody>
          <a:bodyPr/>
          <a:lstStyle/>
          <a:p>
            <a:fld id="{6436867A-326B-A14F-BB69-524472458411}" type="slidenum">
              <a:rPr lang="en-US" smtClean="0"/>
              <a:t>‹#›</a:t>
            </a:fld>
            <a:endParaRPr lang="en-US"/>
          </a:p>
        </p:txBody>
      </p:sp>
    </p:spTree>
    <p:extLst>
      <p:ext uri="{BB962C8B-B14F-4D97-AF65-F5344CB8AC3E}">
        <p14:creationId xmlns:p14="http://schemas.microsoft.com/office/powerpoint/2010/main" val="1777550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6.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7.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8.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9.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47914"/>
            <a:ext cx="10515600" cy="11575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579418"/>
            <a:ext cx="10515600" cy="459754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461729"/>
            <a:ext cx="7315200" cy="190307"/>
          </a:xfrm>
          <a:prstGeom prst="rect">
            <a:avLst/>
          </a:prstGeom>
        </p:spPr>
        <p:txBody>
          <a:bodyPr vert="horz" lIns="91440" tIns="45720" rIns="0" bIns="45720" rtlCol="0" anchor="ctr"/>
          <a:lstStyle>
            <a:lvl1pPr algn="r">
              <a:defRPr sz="900">
                <a:solidFill>
                  <a:schemeClr val="bg2">
                    <a:lumMod val="90000"/>
                  </a:schemeClr>
                </a:solidFill>
              </a:defRPr>
            </a:lvl1pPr>
          </a:lstStyle>
          <a:p>
            <a:r>
              <a:rPr lang="en-US"/>
              <a:t>Unit Name Here [Go to Insert/Header and Footer in the top toolbar to change the footer text; also to add or remove Slide Number]</a:t>
            </a:r>
            <a:endParaRPr lang="en-US" dirty="0"/>
          </a:p>
        </p:txBody>
      </p:sp>
      <p:sp>
        <p:nvSpPr>
          <p:cNvPr id="6" name="Slide Number Placeholder 5"/>
          <p:cNvSpPr>
            <a:spLocks noGrp="1"/>
          </p:cNvSpPr>
          <p:nvPr>
            <p:ph type="sldNum" sz="quarter" idx="4"/>
          </p:nvPr>
        </p:nvSpPr>
        <p:spPr>
          <a:xfrm>
            <a:off x="11353800" y="6461729"/>
            <a:ext cx="356616" cy="190307"/>
          </a:xfrm>
          <a:prstGeom prst="rect">
            <a:avLst/>
          </a:prstGeom>
        </p:spPr>
        <p:txBody>
          <a:bodyPr vert="horz" lIns="91440" tIns="45720" rIns="91440" bIns="45720" rtlCol="0" anchor="ctr"/>
          <a:lstStyle>
            <a:lvl1pPr algn="r">
              <a:defRPr sz="900">
                <a:solidFill>
                  <a:schemeClr val="bg2">
                    <a:lumMod val="90000"/>
                  </a:schemeClr>
                </a:solidFill>
              </a:defRPr>
            </a:lvl1pPr>
          </a:lstStyle>
          <a:p>
            <a:fld id="{C68DACDF-E1A9-A04C-A5FF-FC2443684BF5}" type="slidenum">
              <a:rPr lang="en-US" smtClean="0"/>
              <a:pPr/>
              <a:t>‹#›</a:t>
            </a:fld>
            <a:endParaRPr lang="en-US"/>
          </a:p>
        </p:txBody>
      </p:sp>
    </p:spTree>
    <p:extLst>
      <p:ext uri="{BB962C8B-B14F-4D97-AF65-F5344CB8AC3E}">
        <p14:creationId xmlns:p14="http://schemas.microsoft.com/office/powerpoint/2010/main" val="2624593944"/>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72" r:id="rId3"/>
    <p:sldLayoutId id="2147483673" r:id="rId4"/>
    <p:sldLayoutId id="2147483662" r:id="rId5"/>
    <p:sldLayoutId id="2147483666" r:id="rId6"/>
    <p:sldLayoutId id="2147483670" r:id="rId7"/>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F0808B-C3EF-892D-5FEC-FCFC6F6EAA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D4A3C4-3CBE-ADD9-016D-FD5A3227FC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26D369-E439-5DE4-E57E-2E20C2B989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C0583-BD34-4143-8289-B75A5BE20815}" type="datetimeFigureOut">
              <a:rPr lang="en-US" smtClean="0"/>
              <a:t>3/6/23</a:t>
            </a:fld>
            <a:endParaRPr lang="en-US"/>
          </a:p>
        </p:txBody>
      </p:sp>
      <p:sp>
        <p:nvSpPr>
          <p:cNvPr id="5" name="Footer Placeholder 4">
            <a:extLst>
              <a:ext uri="{FF2B5EF4-FFF2-40B4-BE49-F238E27FC236}">
                <a16:creationId xmlns:a16="http://schemas.microsoft.com/office/drawing/2014/main" id="{A7BB3DF1-FD3B-D338-3112-97898AA9AD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442FD2-DAD0-BBD3-1282-3572707E37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02FEF-8031-3343-8DB0-4AE046C464CC}" type="slidenum">
              <a:rPr lang="en-US" smtClean="0"/>
              <a:t>‹#›</a:t>
            </a:fld>
            <a:endParaRPr lang="en-US"/>
          </a:p>
        </p:txBody>
      </p:sp>
    </p:spTree>
    <p:extLst>
      <p:ext uri="{BB962C8B-B14F-4D97-AF65-F5344CB8AC3E}">
        <p14:creationId xmlns:p14="http://schemas.microsoft.com/office/powerpoint/2010/main" val="32293341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58DA3B-967B-69D7-9A60-F5AE35638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DF2B53-A91E-0504-5D73-65D8C0C08A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38F861-63BE-AC4E-EE8D-A081E70D57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5EFDF-067E-FB49-9CA0-C8283D6D7FAF}" type="datetimeFigureOut">
              <a:rPr lang="en-US" smtClean="0"/>
              <a:t>3/6/23</a:t>
            </a:fld>
            <a:endParaRPr lang="en-US"/>
          </a:p>
        </p:txBody>
      </p:sp>
      <p:sp>
        <p:nvSpPr>
          <p:cNvPr id="5" name="Footer Placeholder 4">
            <a:extLst>
              <a:ext uri="{FF2B5EF4-FFF2-40B4-BE49-F238E27FC236}">
                <a16:creationId xmlns:a16="http://schemas.microsoft.com/office/drawing/2014/main" id="{119B8F15-B16F-8236-55BA-9B9BC39656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70081E-E402-4F8E-7D47-D47E3D3C22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FF9F5-3BFB-2F4C-B6A5-C3A2D213B19F}" type="slidenum">
              <a:rPr lang="en-US" smtClean="0"/>
              <a:t>‹#›</a:t>
            </a:fld>
            <a:endParaRPr lang="en-US"/>
          </a:p>
        </p:txBody>
      </p:sp>
    </p:spTree>
    <p:extLst>
      <p:ext uri="{BB962C8B-B14F-4D97-AF65-F5344CB8AC3E}">
        <p14:creationId xmlns:p14="http://schemas.microsoft.com/office/powerpoint/2010/main" val="219707417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78722D-4D08-82E3-93BA-BD1DFF36FE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9D840A-7FDC-97E3-3F9D-A1CDA6BBE5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8119D-7025-2883-958C-CCAC937FD4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AEE31E-0F8F-D048-81B6-6BE7D230FBA5}" type="datetimeFigureOut">
              <a:rPr lang="en-US" smtClean="0"/>
              <a:t>3/6/23</a:t>
            </a:fld>
            <a:endParaRPr lang="en-US"/>
          </a:p>
        </p:txBody>
      </p:sp>
      <p:sp>
        <p:nvSpPr>
          <p:cNvPr id="5" name="Footer Placeholder 4">
            <a:extLst>
              <a:ext uri="{FF2B5EF4-FFF2-40B4-BE49-F238E27FC236}">
                <a16:creationId xmlns:a16="http://schemas.microsoft.com/office/drawing/2014/main" id="{7BE1448D-9721-08BE-FCFB-074F3B5D20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B53BC5-FD4E-8AD5-3C5D-3A2D18201A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2A540-ABFC-994C-A270-2D2B26903858}" type="slidenum">
              <a:rPr lang="en-US" smtClean="0"/>
              <a:t>‹#›</a:t>
            </a:fld>
            <a:endParaRPr lang="en-US"/>
          </a:p>
        </p:txBody>
      </p:sp>
    </p:spTree>
    <p:extLst>
      <p:ext uri="{BB962C8B-B14F-4D97-AF65-F5344CB8AC3E}">
        <p14:creationId xmlns:p14="http://schemas.microsoft.com/office/powerpoint/2010/main" val="145946934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907BE-3987-73B7-EE99-F78A118B6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D9CC78-A8C2-7BB2-9A6E-9B7C764DF7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4D6FF-0F12-E2A5-738E-C9E23CD9B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CE6C70-5936-2341-8F05-5F1E341886CC}" type="datetimeFigureOut">
              <a:rPr lang="en-US" smtClean="0"/>
              <a:t>3/6/23</a:t>
            </a:fld>
            <a:endParaRPr lang="en-US"/>
          </a:p>
        </p:txBody>
      </p:sp>
      <p:sp>
        <p:nvSpPr>
          <p:cNvPr id="5" name="Footer Placeholder 4">
            <a:extLst>
              <a:ext uri="{FF2B5EF4-FFF2-40B4-BE49-F238E27FC236}">
                <a16:creationId xmlns:a16="http://schemas.microsoft.com/office/drawing/2014/main" id="{8D6E62C5-0662-CCD2-32C7-9829998C0E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3E71FB-649A-052B-F826-432F9295F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2F3677-F4E3-564F-B6ED-746F84510B54}" type="slidenum">
              <a:rPr lang="en-US" smtClean="0"/>
              <a:t>‹#›</a:t>
            </a:fld>
            <a:endParaRPr lang="en-US"/>
          </a:p>
        </p:txBody>
      </p:sp>
    </p:spTree>
    <p:extLst>
      <p:ext uri="{BB962C8B-B14F-4D97-AF65-F5344CB8AC3E}">
        <p14:creationId xmlns:p14="http://schemas.microsoft.com/office/powerpoint/2010/main" val="4050831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3CCABE-E2F9-5826-A55D-12F2078890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D91B34-D12B-1616-82D1-6C38F5BB8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E42324-15B8-32D7-B0D7-7206C8B1D5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75789-FC20-814D-BB5C-ED81C721E0D0}" type="datetimeFigureOut">
              <a:rPr lang="en-US" smtClean="0"/>
              <a:t>3/6/23</a:t>
            </a:fld>
            <a:endParaRPr lang="en-US"/>
          </a:p>
        </p:txBody>
      </p:sp>
      <p:sp>
        <p:nvSpPr>
          <p:cNvPr id="5" name="Footer Placeholder 4">
            <a:extLst>
              <a:ext uri="{FF2B5EF4-FFF2-40B4-BE49-F238E27FC236}">
                <a16:creationId xmlns:a16="http://schemas.microsoft.com/office/drawing/2014/main" id="{F2F2199E-0726-EB06-F39F-73E9B67F6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02B041-ACEE-85B3-73B5-DFA9F1C7B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BDD20-DFEC-334A-BFCC-B92BACC4217F}" type="slidenum">
              <a:rPr lang="en-US" smtClean="0"/>
              <a:t>‹#›</a:t>
            </a:fld>
            <a:endParaRPr lang="en-US"/>
          </a:p>
        </p:txBody>
      </p:sp>
    </p:spTree>
    <p:extLst>
      <p:ext uri="{BB962C8B-B14F-4D97-AF65-F5344CB8AC3E}">
        <p14:creationId xmlns:p14="http://schemas.microsoft.com/office/powerpoint/2010/main" val="343431084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8FA18F-7742-C645-CE33-480B855E75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3027FE-1527-EFD9-EDED-E2D75D577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2C3BF-E22D-DB41-0567-3E9A10842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F772D5-2C2D-4E4E-85C9-4E43C9ED6350}" type="datetimeFigureOut">
              <a:rPr lang="en-US" smtClean="0"/>
              <a:t>3/6/23</a:t>
            </a:fld>
            <a:endParaRPr lang="en-US"/>
          </a:p>
        </p:txBody>
      </p:sp>
      <p:sp>
        <p:nvSpPr>
          <p:cNvPr id="5" name="Footer Placeholder 4">
            <a:extLst>
              <a:ext uri="{FF2B5EF4-FFF2-40B4-BE49-F238E27FC236}">
                <a16:creationId xmlns:a16="http://schemas.microsoft.com/office/drawing/2014/main" id="{03C41CF0-742E-5984-DCE1-9BDBBD13E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3E5072-87AE-44A3-AFD9-CA9B0F4148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14E1CC-0F12-8F4F-902E-7FD66976739D}" type="slidenum">
              <a:rPr lang="en-US" smtClean="0"/>
              <a:t>‹#›</a:t>
            </a:fld>
            <a:endParaRPr lang="en-US"/>
          </a:p>
        </p:txBody>
      </p:sp>
    </p:spTree>
    <p:extLst>
      <p:ext uri="{BB962C8B-B14F-4D97-AF65-F5344CB8AC3E}">
        <p14:creationId xmlns:p14="http://schemas.microsoft.com/office/powerpoint/2010/main" val="211638724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3FE2E-C601-2E13-A066-45ACEA008D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7368B-6579-C46D-78C0-A062603E5D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8B7AC8-0BB9-0139-0917-C3D48F02A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A5B192-D52B-7B47-A4D5-B84B32F23F9F}" type="datetimeFigureOut">
              <a:rPr lang="en-US" smtClean="0"/>
              <a:t>3/6/23</a:t>
            </a:fld>
            <a:endParaRPr lang="en-US"/>
          </a:p>
        </p:txBody>
      </p:sp>
      <p:sp>
        <p:nvSpPr>
          <p:cNvPr id="5" name="Footer Placeholder 4">
            <a:extLst>
              <a:ext uri="{FF2B5EF4-FFF2-40B4-BE49-F238E27FC236}">
                <a16:creationId xmlns:a16="http://schemas.microsoft.com/office/drawing/2014/main" id="{110595EA-5C1C-368B-F700-8933FB5497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91383A-FB81-29A5-DE57-771B81C697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7BCF9-9E5A-2141-AD7C-0993402C166A}" type="slidenum">
              <a:rPr lang="en-US" smtClean="0"/>
              <a:t>‹#›</a:t>
            </a:fld>
            <a:endParaRPr lang="en-US"/>
          </a:p>
        </p:txBody>
      </p:sp>
    </p:spTree>
    <p:extLst>
      <p:ext uri="{BB962C8B-B14F-4D97-AF65-F5344CB8AC3E}">
        <p14:creationId xmlns:p14="http://schemas.microsoft.com/office/powerpoint/2010/main" val="311181729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7DE165-6E45-BB4E-3160-56B4B8B3E7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F5641C-65CF-D552-48E8-6D532DC48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185BA-F5C3-2EC5-651F-EBF4A5B0C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3D05C-C5C0-E94D-B038-F90A4B663C57}" type="datetimeFigureOut">
              <a:rPr lang="en-US" smtClean="0"/>
              <a:t>3/6/23</a:t>
            </a:fld>
            <a:endParaRPr lang="en-US"/>
          </a:p>
        </p:txBody>
      </p:sp>
      <p:sp>
        <p:nvSpPr>
          <p:cNvPr id="5" name="Footer Placeholder 4">
            <a:extLst>
              <a:ext uri="{FF2B5EF4-FFF2-40B4-BE49-F238E27FC236}">
                <a16:creationId xmlns:a16="http://schemas.microsoft.com/office/drawing/2014/main" id="{6687B328-DC27-A931-A7C4-344E825696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7D7C16-D265-4F41-149D-9D69991945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6867A-326B-A14F-BB69-524472458411}" type="slidenum">
              <a:rPr lang="en-US" smtClean="0"/>
              <a:t>‹#›</a:t>
            </a:fld>
            <a:endParaRPr lang="en-US"/>
          </a:p>
        </p:txBody>
      </p:sp>
    </p:spTree>
    <p:extLst>
      <p:ext uri="{BB962C8B-B14F-4D97-AF65-F5344CB8AC3E}">
        <p14:creationId xmlns:p14="http://schemas.microsoft.com/office/powerpoint/2010/main" val="330595386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analyticsvidhya.com/blog/2021/07/image-denoising-using-autoencoders-a-beginners-guide-to-deep-learning-project/"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2.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8.png"/><Relationship Id="rId4" Type="http://schemas.openxmlformats.org/officeDocument/2006/relationships/image" Target="../media/image8.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53.png"/><Relationship Id="rId5" Type="http://schemas.openxmlformats.org/officeDocument/2006/relationships/image" Target="../media/image40.png"/><Relationship Id="rId10" Type="http://schemas.openxmlformats.org/officeDocument/2006/relationships/image" Target="../media/image52.png"/><Relationship Id="rId4" Type="http://schemas.openxmlformats.org/officeDocument/2006/relationships/image" Target="../media/image39.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hyperlink" Target="https://towardsdatascience.com/understanding-variational-autoencoders-vaes-f70510919f73"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8.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57.png"/><Relationship Id="rId12"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42.png"/><Relationship Id="rId7" Type="http://schemas.openxmlformats.org/officeDocument/2006/relationships/image" Target="../media/image63.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2.emf"/><Relationship Id="rId5" Type="http://schemas.openxmlformats.org/officeDocument/2006/relationships/image" Target="../media/image61.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71.emf"/></Relationships>
</file>

<file path=ppt/slides/_rels/slide2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312.6114" TargetMode="External"/><Relationship Id="rId2" Type="http://schemas.openxmlformats.org/officeDocument/2006/relationships/hyperlink" Target="https://arxiv.org/abs/1404.1100" TargetMode="External"/><Relationship Id="rId1" Type="http://schemas.openxmlformats.org/officeDocument/2006/relationships/slideLayout" Target="../slideLayouts/slideLayout5.xml"/><Relationship Id="rId6" Type="http://schemas.openxmlformats.org/officeDocument/2006/relationships/hyperlink" Target="https://arxiv.org/abs/1511.06434" TargetMode="External"/><Relationship Id="rId5" Type="http://schemas.openxmlformats.org/officeDocument/2006/relationships/hyperlink" Target="https://arxiv.org/abs/1406.2661" TargetMode="External"/><Relationship Id="rId4" Type="http://schemas.openxmlformats.org/officeDocument/2006/relationships/hyperlink" Target="https://arxiv.org/abs/2003.0599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2ED9C-2EC7-524F-81B3-53A3EFDD17CA}"/>
              </a:ext>
            </a:extLst>
          </p:cNvPr>
          <p:cNvSpPr>
            <a:spLocks noGrp="1"/>
          </p:cNvSpPr>
          <p:nvPr>
            <p:ph type="ctrTitle"/>
          </p:nvPr>
        </p:nvSpPr>
        <p:spPr/>
        <p:txBody>
          <a:bodyPr/>
          <a:lstStyle/>
          <a:p>
            <a:r>
              <a:rPr lang="en-US" dirty="0"/>
              <a:t>Generative Neural Networks</a:t>
            </a:r>
            <a:endParaRPr lang="en-US" i="1" dirty="0">
              <a:latin typeface="Calibri" panose="020F0502020204030204" pitchFamily="34" charset="0"/>
              <a:cs typeface="Calibri" panose="020F0502020204030204" pitchFamily="34" charset="0"/>
            </a:endParaRPr>
          </a:p>
        </p:txBody>
      </p:sp>
      <p:sp>
        <p:nvSpPr>
          <p:cNvPr id="5" name="Subtitle 4">
            <a:extLst>
              <a:ext uri="{FF2B5EF4-FFF2-40B4-BE49-F238E27FC236}">
                <a16:creationId xmlns:a16="http://schemas.microsoft.com/office/drawing/2014/main" id="{4E9B7918-2E7E-704A-A9C8-05B211B7898F}"/>
              </a:ext>
            </a:extLst>
          </p:cNvPr>
          <p:cNvSpPr>
            <a:spLocks noGrp="1"/>
          </p:cNvSpPr>
          <p:nvPr>
            <p:ph type="subTitle" idx="1"/>
          </p:nvPr>
        </p:nvSpPr>
        <p:spPr>
          <a:xfrm>
            <a:off x="1524000" y="3878778"/>
            <a:ext cx="9144000" cy="1655762"/>
          </a:xfrm>
        </p:spPr>
        <p:txBody>
          <a:bodyPr>
            <a:normAutofit/>
          </a:bodyPr>
          <a:lstStyle/>
          <a:p>
            <a:r>
              <a:rPr lang="en-US" sz="2400" dirty="0">
                <a:solidFill>
                  <a:schemeClr val="tx1"/>
                </a:solidFill>
              </a:rPr>
              <a:t>CS 6384</a:t>
            </a:r>
            <a:r>
              <a:rPr lang="zh-CN" altLang="en-US" sz="2400" dirty="0">
                <a:solidFill>
                  <a:schemeClr val="tx1"/>
                </a:solidFill>
              </a:rPr>
              <a:t> </a:t>
            </a:r>
            <a:r>
              <a:rPr lang="en-US" sz="2400" dirty="0">
                <a:solidFill>
                  <a:schemeClr val="tx1"/>
                </a:solidFill>
              </a:rPr>
              <a:t>Computer Vision</a:t>
            </a:r>
          </a:p>
          <a:p>
            <a:r>
              <a:rPr lang="en-US" altLang="zh-CN" sz="2400" dirty="0">
                <a:solidFill>
                  <a:schemeClr val="tx1"/>
                </a:solidFill>
              </a:rPr>
              <a:t>Professor</a:t>
            </a:r>
            <a:r>
              <a:rPr lang="zh-CN" altLang="en-US" sz="2400" dirty="0">
                <a:solidFill>
                  <a:schemeClr val="tx1"/>
                </a:solidFill>
              </a:rPr>
              <a:t> </a:t>
            </a:r>
            <a:r>
              <a:rPr lang="en-US" sz="2400" dirty="0" err="1">
                <a:solidFill>
                  <a:schemeClr val="tx1"/>
                </a:solidFill>
              </a:rPr>
              <a:t>Yapeng</a:t>
            </a:r>
            <a:r>
              <a:rPr lang="en-US" sz="2400" dirty="0">
                <a:solidFill>
                  <a:schemeClr val="tx1"/>
                </a:solidFill>
              </a:rPr>
              <a:t> Tian</a:t>
            </a:r>
          </a:p>
          <a:p>
            <a:r>
              <a:rPr lang="en-US" sz="2400" dirty="0">
                <a:solidFill>
                  <a:schemeClr val="tx1"/>
                </a:solidFill>
              </a:rPr>
              <a:t>Department of Computer Science</a:t>
            </a:r>
          </a:p>
        </p:txBody>
      </p:sp>
      <p:sp>
        <p:nvSpPr>
          <p:cNvPr id="2" name="Text Box 5">
            <a:extLst>
              <a:ext uri="{FF2B5EF4-FFF2-40B4-BE49-F238E27FC236}">
                <a16:creationId xmlns:a16="http://schemas.microsoft.com/office/drawing/2014/main" id="{8EE23121-3A55-D525-F550-2BBA4B8C2D4B}"/>
              </a:ext>
            </a:extLst>
          </p:cNvPr>
          <p:cNvSpPr txBox="1">
            <a:spLocks noChangeArrowheads="1"/>
          </p:cNvSpPr>
          <p:nvPr/>
        </p:nvSpPr>
        <p:spPr bwMode="auto">
          <a:xfrm>
            <a:off x="2653662" y="5962338"/>
            <a:ext cx="7584620" cy="338554"/>
          </a:xfrm>
          <a:prstGeom prst="rect">
            <a:avLst/>
          </a:prstGeom>
          <a:noFill/>
          <a:ln w="25400">
            <a:noFill/>
            <a:miter lim="800000"/>
            <a:headEnd/>
            <a:tailEnd/>
          </a:ln>
          <a:effectLst/>
        </p:spPr>
        <p:txBody>
          <a:bodyPr wrap="square">
            <a:spAutoFit/>
          </a:bodyPr>
          <a:lstStyle/>
          <a:p>
            <a:pPr algn="ctr"/>
            <a:r>
              <a:rPr lang="en-US" altLang="zh-CN" sz="1600" dirty="0"/>
              <a:t>Slides</a:t>
            </a:r>
            <a:r>
              <a:rPr lang="zh-CN" altLang="en-US" sz="1600" dirty="0"/>
              <a:t> </a:t>
            </a:r>
            <a:r>
              <a:rPr lang="en-US" altLang="zh-CN" sz="1600" dirty="0"/>
              <a:t>borrowed</a:t>
            </a:r>
            <a:r>
              <a:rPr lang="zh-CN" altLang="en-US" sz="1600" dirty="0"/>
              <a:t> </a:t>
            </a:r>
            <a:r>
              <a:rPr lang="en-US" altLang="zh-CN" sz="1600" dirty="0"/>
              <a:t>from</a:t>
            </a:r>
            <a:r>
              <a:rPr lang="zh-CN" altLang="en-US" sz="1600" dirty="0"/>
              <a:t> </a:t>
            </a:r>
            <a:r>
              <a:rPr lang="en-US" altLang="zh-CN" sz="1600" dirty="0"/>
              <a:t>Professor</a:t>
            </a:r>
            <a:r>
              <a:rPr lang="zh-CN" altLang="en-US" sz="1600" dirty="0"/>
              <a:t> </a:t>
            </a:r>
            <a:r>
              <a:rPr lang="en-US" altLang="zh-CN" sz="1600" dirty="0"/>
              <a:t>Yu</a:t>
            </a:r>
            <a:r>
              <a:rPr lang="zh-CN" altLang="en-US" sz="1600" dirty="0"/>
              <a:t> </a:t>
            </a:r>
            <a:r>
              <a:rPr lang="en-US" altLang="zh-CN" sz="1600" dirty="0"/>
              <a:t>Xiang</a:t>
            </a:r>
            <a:endParaRPr lang="en-US" sz="1600" dirty="0"/>
          </a:p>
        </p:txBody>
      </p:sp>
    </p:spTree>
    <p:extLst>
      <p:ext uri="{BB962C8B-B14F-4D97-AF65-F5344CB8AC3E}">
        <p14:creationId xmlns:p14="http://schemas.microsoft.com/office/powerpoint/2010/main" val="730697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1835-0FAC-48A3-AE9F-0866542AD96F}"/>
              </a:ext>
            </a:extLst>
          </p:cNvPr>
          <p:cNvSpPr>
            <a:spLocks noGrp="1"/>
          </p:cNvSpPr>
          <p:nvPr>
            <p:ph type="title"/>
          </p:nvPr>
        </p:nvSpPr>
        <p:spPr/>
        <p:txBody>
          <a:bodyPr/>
          <a:lstStyle/>
          <a:p>
            <a:r>
              <a:rPr lang="en-US" dirty="0"/>
              <a:t>Autoencoder</a:t>
            </a:r>
          </a:p>
        </p:txBody>
      </p:sp>
      <p:sp>
        <p:nvSpPr>
          <p:cNvPr id="3" name="Content Placeholder 2">
            <a:extLst>
              <a:ext uri="{FF2B5EF4-FFF2-40B4-BE49-F238E27FC236}">
                <a16:creationId xmlns:a16="http://schemas.microsoft.com/office/drawing/2014/main" id="{FA3BEDA9-AAF1-4CF6-A835-A00DB9AEC227}"/>
              </a:ext>
            </a:extLst>
          </p:cNvPr>
          <p:cNvSpPr>
            <a:spLocks noGrp="1"/>
          </p:cNvSpPr>
          <p:nvPr>
            <p:ph idx="1"/>
          </p:nvPr>
        </p:nvSpPr>
        <p:spPr/>
        <p:txBody>
          <a:bodyPr/>
          <a:lstStyle/>
          <a:p>
            <a:r>
              <a:rPr lang="en-US" dirty="0"/>
              <a:t>Use a neural network for dimension reduction</a:t>
            </a:r>
          </a:p>
        </p:txBody>
      </p:sp>
      <p:sp>
        <p:nvSpPr>
          <p:cNvPr id="6" name="Slide Number Placeholder 5">
            <a:extLst>
              <a:ext uri="{FF2B5EF4-FFF2-40B4-BE49-F238E27FC236}">
                <a16:creationId xmlns:a16="http://schemas.microsoft.com/office/drawing/2014/main" id="{E2F5C71C-4F37-4582-850F-514BDC8928C8}"/>
              </a:ext>
            </a:extLst>
          </p:cNvPr>
          <p:cNvSpPr>
            <a:spLocks noGrp="1"/>
          </p:cNvSpPr>
          <p:nvPr>
            <p:ph type="sldNum" sz="quarter" idx="12"/>
          </p:nvPr>
        </p:nvSpPr>
        <p:spPr/>
        <p:txBody>
          <a:bodyPr/>
          <a:lstStyle/>
          <a:p>
            <a:fld id="{1B30F0CC-EBAF-4E3D-80D7-CFC82A3A738F}" type="slidenum">
              <a:rPr lang="en-US" smtClean="0"/>
              <a:pPr/>
              <a:t>10</a:t>
            </a:fld>
            <a:endParaRPr lang="en-US" dirty="0"/>
          </a:p>
        </p:txBody>
      </p:sp>
      <p:grpSp>
        <p:nvGrpSpPr>
          <p:cNvPr id="7" name="Group 6">
            <a:extLst>
              <a:ext uri="{FF2B5EF4-FFF2-40B4-BE49-F238E27FC236}">
                <a16:creationId xmlns:a16="http://schemas.microsoft.com/office/drawing/2014/main" id="{D32359F6-2201-421F-BF0F-8D9AB7F1DC8A}"/>
              </a:ext>
            </a:extLst>
          </p:cNvPr>
          <p:cNvGrpSpPr/>
          <p:nvPr/>
        </p:nvGrpSpPr>
        <p:grpSpPr>
          <a:xfrm>
            <a:off x="1918811" y="2343148"/>
            <a:ext cx="4795258" cy="2465206"/>
            <a:chOff x="1918811" y="2343148"/>
            <a:chExt cx="4795258" cy="2465206"/>
          </a:xfrm>
        </p:grpSpPr>
        <p:pic>
          <p:nvPicPr>
            <p:cNvPr id="7170" name="Picture 2">
              <a:extLst>
                <a:ext uri="{FF2B5EF4-FFF2-40B4-BE49-F238E27FC236}">
                  <a16:creationId xmlns:a16="http://schemas.microsoft.com/office/drawing/2014/main" id="{E4824A92-B337-4413-8B44-AB6BEF625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88" y="4437060"/>
              <a:ext cx="378859" cy="292037"/>
            </a:xfrm>
            <a:prstGeom prst="rect">
              <a:avLst/>
            </a:prstGeom>
            <a:noFill/>
            <a:extLst>
              <a:ext uri="{909E8E84-426E-40DD-AFC4-6F175D3DCCD1}">
                <a14:hiddenFill xmlns:a14="http://schemas.microsoft.com/office/drawing/2010/main">
                  <a:solidFill>
                    <a:srgbClr val="FFFFFF"/>
                  </a:solidFill>
                </a14:hiddenFill>
              </a:ext>
            </a:extLst>
          </p:spPr>
        </p:pic>
        <p:sp>
          <p:nvSpPr>
            <p:cNvPr id="8" name="Trapezoid 7">
              <a:extLst>
                <a:ext uri="{FF2B5EF4-FFF2-40B4-BE49-F238E27FC236}">
                  <a16:creationId xmlns:a16="http://schemas.microsoft.com/office/drawing/2014/main" id="{26EB2787-AC5C-432C-864A-7447A8E2F521}"/>
                </a:ext>
              </a:extLst>
            </p:cNvPr>
            <p:cNvSpPr/>
            <p:nvPr/>
          </p:nvSpPr>
          <p:spPr>
            <a:xfrm rot="5400000">
              <a:off x="2677167" y="2997091"/>
              <a:ext cx="914400" cy="750951"/>
            </a:xfrm>
            <a:prstGeom prst="trapezoid">
              <a:avLst>
                <a:gd name="adj" fmla="val 346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B24C87-132B-4BD4-A587-C8AA82A1A4E7}"/>
                </a:ext>
              </a:extLst>
            </p:cNvPr>
            <p:cNvSpPr txBox="1"/>
            <p:nvPr/>
          </p:nvSpPr>
          <p:spPr>
            <a:xfrm>
              <a:off x="2642544" y="3888341"/>
              <a:ext cx="953787" cy="369332"/>
            </a:xfrm>
            <a:prstGeom prst="rect">
              <a:avLst/>
            </a:prstGeom>
            <a:noFill/>
          </p:spPr>
          <p:txBody>
            <a:bodyPr wrap="none" rtlCol="0">
              <a:spAutoFit/>
            </a:bodyPr>
            <a:lstStyle/>
            <a:p>
              <a:r>
                <a:rPr lang="en-US" dirty="0"/>
                <a:t>Encoder</a:t>
              </a:r>
            </a:p>
          </p:txBody>
        </p:sp>
        <p:pic>
          <p:nvPicPr>
            <p:cNvPr id="11" name="Picture 10">
              <a:extLst>
                <a:ext uri="{FF2B5EF4-FFF2-40B4-BE49-F238E27FC236}">
                  <a16:creationId xmlns:a16="http://schemas.microsoft.com/office/drawing/2014/main" id="{F27C4189-5720-4BCD-B7E5-3A7624F7B9CB}"/>
                </a:ext>
              </a:extLst>
            </p:cNvPr>
            <p:cNvPicPr>
              <a:picLocks noChangeAspect="1"/>
            </p:cNvPicPr>
            <p:nvPr/>
          </p:nvPicPr>
          <p:blipFill>
            <a:blip r:embed="rId4"/>
            <a:stretch>
              <a:fillRect/>
            </a:stretch>
          </p:blipFill>
          <p:spPr>
            <a:xfrm>
              <a:off x="1918811" y="2343148"/>
              <a:ext cx="414814" cy="1914525"/>
            </a:xfrm>
            <a:prstGeom prst="rect">
              <a:avLst/>
            </a:prstGeom>
          </p:spPr>
        </p:pic>
        <p:pic>
          <p:nvPicPr>
            <p:cNvPr id="13" name="Picture 12">
              <a:extLst>
                <a:ext uri="{FF2B5EF4-FFF2-40B4-BE49-F238E27FC236}">
                  <a16:creationId xmlns:a16="http://schemas.microsoft.com/office/drawing/2014/main" id="{0AFA2F9E-30CB-43AB-8A82-ABD9EE2537D8}"/>
                </a:ext>
              </a:extLst>
            </p:cNvPr>
            <p:cNvPicPr>
              <a:picLocks noChangeAspect="1"/>
            </p:cNvPicPr>
            <p:nvPr/>
          </p:nvPicPr>
          <p:blipFill>
            <a:blip r:embed="rId5"/>
            <a:stretch>
              <a:fillRect/>
            </a:stretch>
          </p:blipFill>
          <p:spPr>
            <a:xfrm>
              <a:off x="3905250" y="2768532"/>
              <a:ext cx="514350" cy="1133475"/>
            </a:xfrm>
            <a:prstGeom prst="rect">
              <a:avLst/>
            </a:prstGeom>
          </p:spPr>
        </p:pic>
        <p:pic>
          <p:nvPicPr>
            <p:cNvPr id="7172" name="Picture 4">
              <a:extLst>
                <a:ext uri="{FF2B5EF4-FFF2-40B4-BE49-F238E27FC236}">
                  <a16:creationId xmlns:a16="http://schemas.microsoft.com/office/drawing/2014/main" id="{8DA0BF9A-0EE1-4B56-A3DA-A0A4CA67A0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3959" y="4012320"/>
              <a:ext cx="292037" cy="292037"/>
            </a:xfrm>
            <a:prstGeom prst="rect">
              <a:avLst/>
            </a:prstGeom>
            <a:noFill/>
            <a:extLst>
              <a:ext uri="{909E8E84-426E-40DD-AFC4-6F175D3DCCD1}">
                <a14:hiddenFill xmlns:a14="http://schemas.microsoft.com/office/drawing/2010/main">
                  <a:solidFill>
                    <a:srgbClr val="FFFFFF"/>
                  </a:solidFill>
                </a14:hiddenFill>
              </a:ext>
            </a:extLst>
          </p:spPr>
        </p:pic>
        <p:sp>
          <p:nvSpPr>
            <p:cNvPr id="16" name="Trapezoid 15">
              <a:extLst>
                <a:ext uri="{FF2B5EF4-FFF2-40B4-BE49-F238E27FC236}">
                  <a16:creationId xmlns:a16="http://schemas.microsoft.com/office/drawing/2014/main" id="{34D8B3F8-9AA8-434A-A15E-6DD74D493C6F}"/>
                </a:ext>
              </a:extLst>
            </p:cNvPr>
            <p:cNvSpPr/>
            <p:nvPr/>
          </p:nvSpPr>
          <p:spPr>
            <a:xfrm rot="16200000">
              <a:off x="4999744" y="2997090"/>
              <a:ext cx="914400" cy="750951"/>
            </a:xfrm>
            <a:prstGeom prst="trapezoid">
              <a:avLst>
                <a:gd name="adj" fmla="val 3469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DBAC06E-4D56-453D-BACB-ED41BE43758A}"/>
                </a:ext>
              </a:extLst>
            </p:cNvPr>
            <p:cNvSpPr txBox="1"/>
            <p:nvPr/>
          </p:nvSpPr>
          <p:spPr>
            <a:xfrm>
              <a:off x="5037437" y="3935025"/>
              <a:ext cx="977832" cy="369332"/>
            </a:xfrm>
            <a:prstGeom prst="rect">
              <a:avLst/>
            </a:prstGeom>
            <a:noFill/>
          </p:spPr>
          <p:txBody>
            <a:bodyPr wrap="none" rtlCol="0">
              <a:spAutoFit/>
            </a:bodyPr>
            <a:lstStyle/>
            <a:p>
              <a:r>
                <a:rPr lang="en-US" dirty="0"/>
                <a:t>Decoder</a:t>
              </a:r>
            </a:p>
          </p:txBody>
        </p:sp>
        <p:pic>
          <p:nvPicPr>
            <p:cNvPr id="15" name="Picture 14">
              <a:extLst>
                <a:ext uri="{FF2B5EF4-FFF2-40B4-BE49-F238E27FC236}">
                  <a16:creationId xmlns:a16="http://schemas.microsoft.com/office/drawing/2014/main" id="{C10E7747-B429-4ED9-9A3A-B08C7009ED44}"/>
                </a:ext>
              </a:extLst>
            </p:cNvPr>
            <p:cNvPicPr>
              <a:picLocks noChangeAspect="1"/>
            </p:cNvPicPr>
            <p:nvPr/>
          </p:nvPicPr>
          <p:blipFill>
            <a:blip r:embed="rId7"/>
            <a:stretch>
              <a:fillRect/>
            </a:stretch>
          </p:blipFill>
          <p:spPr>
            <a:xfrm>
              <a:off x="6291532" y="2391960"/>
              <a:ext cx="422537" cy="1961209"/>
            </a:xfrm>
            <a:prstGeom prst="rect">
              <a:avLst/>
            </a:prstGeom>
          </p:spPr>
        </p:pic>
        <p:pic>
          <p:nvPicPr>
            <p:cNvPr id="7174" name="Picture 6">
              <a:extLst>
                <a:ext uri="{FF2B5EF4-FFF2-40B4-BE49-F238E27FC236}">
                  <a16:creationId xmlns:a16="http://schemas.microsoft.com/office/drawing/2014/main" id="{1F366A63-BC77-4C82-8405-63F4D9B0D5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146" y="4370451"/>
              <a:ext cx="356260" cy="437903"/>
            </a:xfrm>
            <a:prstGeom prst="rect">
              <a:avLst/>
            </a:prstGeom>
            <a:noFill/>
            <a:extLst>
              <a:ext uri="{909E8E84-426E-40DD-AFC4-6F175D3DCCD1}">
                <a14:hiddenFill xmlns:a14="http://schemas.microsoft.com/office/drawing/2010/main">
                  <a:solidFill>
                    <a:srgbClr val="FFFFFF"/>
                  </a:solidFill>
                </a14:hiddenFill>
              </a:ext>
            </a:extLst>
          </p:spPr>
        </p:pic>
      </p:grpSp>
      <p:pic>
        <p:nvPicPr>
          <p:cNvPr id="7176" name="Picture 8">
            <a:extLst>
              <a:ext uri="{FF2B5EF4-FFF2-40B4-BE49-F238E27FC236}">
                <a16:creationId xmlns:a16="http://schemas.microsoft.com/office/drawing/2014/main" id="{E6BA69A6-ED94-43CA-A2D8-49324B41F0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7850" y="5359744"/>
            <a:ext cx="1924052" cy="52018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9E81B549-B691-4EBB-A9D3-CD080FD31B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5008" y="5336895"/>
            <a:ext cx="2037872" cy="5619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C426DB9-8804-440E-91C3-11A43353D80B}"/>
              </a:ext>
            </a:extLst>
          </p:cNvPr>
          <p:cNvSpPr txBox="1"/>
          <p:nvPr/>
        </p:nvSpPr>
        <p:spPr>
          <a:xfrm>
            <a:off x="7933790" y="2749269"/>
            <a:ext cx="3722301" cy="461665"/>
          </a:xfrm>
          <a:prstGeom prst="rect">
            <a:avLst/>
          </a:prstGeom>
          <a:noFill/>
        </p:spPr>
        <p:txBody>
          <a:bodyPr wrap="none" rtlCol="0">
            <a:spAutoFit/>
          </a:bodyPr>
          <a:lstStyle/>
          <a:p>
            <a:r>
              <a:rPr lang="en-US" sz="2400" dirty="0"/>
              <a:t>Reconstruction loss function</a:t>
            </a:r>
          </a:p>
        </p:txBody>
      </p:sp>
      <p:pic>
        <p:nvPicPr>
          <p:cNvPr id="7180" name="Picture 12">
            <a:extLst>
              <a:ext uri="{FF2B5EF4-FFF2-40B4-BE49-F238E27FC236}">
                <a16:creationId xmlns:a16="http://schemas.microsoft.com/office/drawing/2014/main" id="{C27A75E3-550A-4EE3-BE8A-8AB01B5536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24757" y="3531460"/>
            <a:ext cx="3281362" cy="59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5B6B-1103-4434-BF2B-4B8D66303C1B}"/>
              </a:ext>
            </a:extLst>
          </p:cNvPr>
          <p:cNvSpPr>
            <a:spLocks noGrp="1"/>
          </p:cNvSpPr>
          <p:nvPr>
            <p:ph type="title"/>
          </p:nvPr>
        </p:nvSpPr>
        <p:spPr/>
        <p:txBody>
          <a:bodyPr/>
          <a:lstStyle/>
          <a:p>
            <a:r>
              <a:rPr lang="en-US" dirty="0"/>
              <a:t>Case Study: Denoising Autoencoder</a:t>
            </a:r>
          </a:p>
        </p:txBody>
      </p:sp>
      <p:sp>
        <p:nvSpPr>
          <p:cNvPr id="6" name="Slide Number Placeholder 5">
            <a:extLst>
              <a:ext uri="{FF2B5EF4-FFF2-40B4-BE49-F238E27FC236}">
                <a16:creationId xmlns:a16="http://schemas.microsoft.com/office/drawing/2014/main" id="{99EA42E6-6E3A-4CCA-8A36-6270DDC7020E}"/>
              </a:ext>
            </a:extLst>
          </p:cNvPr>
          <p:cNvSpPr>
            <a:spLocks noGrp="1"/>
          </p:cNvSpPr>
          <p:nvPr>
            <p:ph type="sldNum" sz="quarter" idx="12"/>
          </p:nvPr>
        </p:nvSpPr>
        <p:spPr/>
        <p:txBody>
          <a:bodyPr/>
          <a:lstStyle/>
          <a:p>
            <a:fld id="{1B30F0CC-EBAF-4E3D-80D7-CFC82A3A738F}" type="slidenum">
              <a:rPr lang="en-US" smtClean="0"/>
              <a:pPr/>
              <a:t>11</a:t>
            </a:fld>
            <a:endParaRPr lang="en-US" dirty="0"/>
          </a:p>
        </p:txBody>
      </p:sp>
      <p:sp>
        <p:nvSpPr>
          <p:cNvPr id="8" name="TextBox 7">
            <a:extLst>
              <a:ext uri="{FF2B5EF4-FFF2-40B4-BE49-F238E27FC236}">
                <a16:creationId xmlns:a16="http://schemas.microsoft.com/office/drawing/2014/main" id="{B2AA0ACF-B742-4347-B6AB-9247326E610E}"/>
              </a:ext>
            </a:extLst>
          </p:cNvPr>
          <p:cNvSpPr txBox="1"/>
          <p:nvPr/>
        </p:nvSpPr>
        <p:spPr>
          <a:xfrm>
            <a:off x="392616" y="5671738"/>
            <a:ext cx="12572999" cy="338554"/>
          </a:xfrm>
          <a:prstGeom prst="rect">
            <a:avLst/>
          </a:prstGeom>
          <a:noFill/>
        </p:spPr>
        <p:txBody>
          <a:bodyPr wrap="square">
            <a:spAutoFit/>
          </a:bodyPr>
          <a:lstStyle/>
          <a:p>
            <a:r>
              <a:rPr lang="en-US" sz="1600" dirty="0">
                <a:hlinkClick r:id="rId2"/>
              </a:rPr>
              <a:t>https://www.analyticsvidhya.com/blog/2021/07/image-denoising-using-autoencoders-a-beginners-guide-to-deep-learning-project/</a:t>
            </a:r>
            <a:endParaRPr lang="en-US" sz="1600" dirty="0"/>
          </a:p>
        </p:txBody>
      </p:sp>
      <p:pic>
        <p:nvPicPr>
          <p:cNvPr id="10" name="Picture 9" descr="Diagram&#10;&#10;Description automatically generated">
            <a:extLst>
              <a:ext uri="{FF2B5EF4-FFF2-40B4-BE49-F238E27FC236}">
                <a16:creationId xmlns:a16="http://schemas.microsoft.com/office/drawing/2014/main" id="{C489807B-9315-4C11-9AE5-DEEFA4AD7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21" y="2620963"/>
            <a:ext cx="11173558" cy="2324100"/>
          </a:xfrm>
          <a:prstGeom prst="rect">
            <a:avLst/>
          </a:prstGeom>
        </p:spPr>
      </p:pic>
    </p:spTree>
    <p:extLst>
      <p:ext uri="{BB962C8B-B14F-4D97-AF65-F5344CB8AC3E}">
        <p14:creationId xmlns:p14="http://schemas.microsoft.com/office/powerpoint/2010/main" val="543010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2FE8-F127-4658-A608-2E736283D744}"/>
              </a:ext>
            </a:extLst>
          </p:cNvPr>
          <p:cNvSpPr>
            <a:spLocks noGrp="1"/>
          </p:cNvSpPr>
          <p:nvPr>
            <p:ph type="title"/>
          </p:nvPr>
        </p:nvSpPr>
        <p:spPr/>
        <p:txBody>
          <a:bodyPr/>
          <a:lstStyle/>
          <a:p>
            <a:r>
              <a:rPr lang="en-US" dirty="0"/>
              <a:t>Content Generation</a:t>
            </a:r>
          </a:p>
        </p:txBody>
      </p:sp>
      <p:sp>
        <p:nvSpPr>
          <p:cNvPr id="3" name="Content Placeholder 2">
            <a:extLst>
              <a:ext uri="{FF2B5EF4-FFF2-40B4-BE49-F238E27FC236}">
                <a16:creationId xmlns:a16="http://schemas.microsoft.com/office/drawing/2014/main" id="{3A617DB1-1415-4783-B780-9A622936B041}"/>
              </a:ext>
            </a:extLst>
          </p:cNvPr>
          <p:cNvSpPr>
            <a:spLocks noGrp="1"/>
          </p:cNvSpPr>
          <p:nvPr>
            <p:ph idx="1"/>
          </p:nvPr>
        </p:nvSpPr>
        <p:spPr/>
        <p:txBody>
          <a:bodyPr/>
          <a:lstStyle/>
          <a:p>
            <a:r>
              <a:rPr lang="en-US" dirty="0"/>
              <a:t>Given a dataset</a:t>
            </a:r>
          </a:p>
          <a:p>
            <a:r>
              <a:rPr lang="en-US" dirty="0"/>
              <a:t>How to generate new content from the underlying distribution P(x)?</a:t>
            </a:r>
          </a:p>
          <a:p>
            <a:r>
              <a:rPr lang="en-US" dirty="0"/>
              <a:t>Autoencoder is not suitable for content generation</a:t>
            </a:r>
          </a:p>
        </p:txBody>
      </p:sp>
      <p:sp>
        <p:nvSpPr>
          <p:cNvPr id="6" name="Slide Number Placeholder 5">
            <a:extLst>
              <a:ext uri="{FF2B5EF4-FFF2-40B4-BE49-F238E27FC236}">
                <a16:creationId xmlns:a16="http://schemas.microsoft.com/office/drawing/2014/main" id="{5DD2504E-761B-4539-BE77-1D90522D46D9}"/>
              </a:ext>
            </a:extLst>
          </p:cNvPr>
          <p:cNvSpPr>
            <a:spLocks noGrp="1"/>
          </p:cNvSpPr>
          <p:nvPr>
            <p:ph type="sldNum" sz="quarter" idx="12"/>
          </p:nvPr>
        </p:nvSpPr>
        <p:spPr/>
        <p:txBody>
          <a:bodyPr/>
          <a:lstStyle/>
          <a:p>
            <a:fld id="{1B30F0CC-EBAF-4E3D-80D7-CFC82A3A738F}" type="slidenum">
              <a:rPr lang="en-US" smtClean="0"/>
              <a:pPr/>
              <a:t>12</a:t>
            </a:fld>
            <a:endParaRPr lang="en-US" dirty="0"/>
          </a:p>
        </p:txBody>
      </p:sp>
      <p:pic>
        <p:nvPicPr>
          <p:cNvPr id="7" name="Picture 2">
            <a:extLst>
              <a:ext uri="{FF2B5EF4-FFF2-40B4-BE49-F238E27FC236}">
                <a16:creationId xmlns:a16="http://schemas.microsoft.com/office/drawing/2014/main" id="{E90ED3A7-E040-4B30-93F7-286BD7A7F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1081" y="1441933"/>
            <a:ext cx="1410547" cy="5193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29960AED-8BB8-4B86-A81E-64F6ED24E0BE}"/>
              </a:ext>
            </a:extLst>
          </p:cNvPr>
          <p:cNvGrpSpPr/>
          <p:nvPr/>
        </p:nvGrpSpPr>
        <p:grpSpPr>
          <a:xfrm>
            <a:off x="1514351" y="3126088"/>
            <a:ext cx="4795258" cy="2465206"/>
            <a:chOff x="3666332" y="3169495"/>
            <a:chExt cx="4795258" cy="2465206"/>
          </a:xfrm>
        </p:grpSpPr>
        <p:pic>
          <p:nvPicPr>
            <p:cNvPr id="8" name="Picture 2">
              <a:extLst>
                <a:ext uri="{FF2B5EF4-FFF2-40B4-BE49-F238E27FC236}">
                  <a16:creationId xmlns:a16="http://schemas.microsoft.com/office/drawing/2014/main" id="{34EA5802-66DA-4429-AEF6-093EAB383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4309" y="5263407"/>
              <a:ext cx="378859" cy="292037"/>
            </a:xfrm>
            <a:prstGeom prst="rect">
              <a:avLst/>
            </a:prstGeom>
            <a:noFill/>
            <a:extLst>
              <a:ext uri="{909E8E84-426E-40DD-AFC4-6F175D3DCCD1}">
                <a14:hiddenFill xmlns:a14="http://schemas.microsoft.com/office/drawing/2010/main">
                  <a:solidFill>
                    <a:srgbClr val="FFFFFF"/>
                  </a:solidFill>
                </a14:hiddenFill>
              </a:ext>
            </a:extLst>
          </p:spPr>
        </p:pic>
        <p:sp>
          <p:nvSpPr>
            <p:cNvPr id="9" name="Trapezoid 8">
              <a:extLst>
                <a:ext uri="{FF2B5EF4-FFF2-40B4-BE49-F238E27FC236}">
                  <a16:creationId xmlns:a16="http://schemas.microsoft.com/office/drawing/2014/main" id="{5CE8139B-C330-4EBB-AA9C-07AEFF4E63EA}"/>
                </a:ext>
              </a:extLst>
            </p:cNvPr>
            <p:cNvSpPr/>
            <p:nvPr/>
          </p:nvSpPr>
          <p:spPr>
            <a:xfrm rot="5400000">
              <a:off x="4424688" y="3823438"/>
              <a:ext cx="914400" cy="750951"/>
            </a:xfrm>
            <a:prstGeom prst="trapezoid">
              <a:avLst>
                <a:gd name="adj" fmla="val 346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84B9DC-DCFF-43A8-9CD4-7F2ADE5346A8}"/>
                </a:ext>
              </a:extLst>
            </p:cNvPr>
            <p:cNvSpPr txBox="1"/>
            <p:nvPr/>
          </p:nvSpPr>
          <p:spPr>
            <a:xfrm>
              <a:off x="4390065" y="4714688"/>
              <a:ext cx="953787" cy="369332"/>
            </a:xfrm>
            <a:prstGeom prst="rect">
              <a:avLst/>
            </a:prstGeom>
            <a:noFill/>
          </p:spPr>
          <p:txBody>
            <a:bodyPr wrap="none" rtlCol="0">
              <a:spAutoFit/>
            </a:bodyPr>
            <a:lstStyle/>
            <a:p>
              <a:r>
                <a:rPr lang="en-US" dirty="0"/>
                <a:t>Encoder</a:t>
              </a:r>
            </a:p>
          </p:txBody>
        </p:sp>
        <p:pic>
          <p:nvPicPr>
            <p:cNvPr id="11" name="Picture 10">
              <a:extLst>
                <a:ext uri="{FF2B5EF4-FFF2-40B4-BE49-F238E27FC236}">
                  <a16:creationId xmlns:a16="http://schemas.microsoft.com/office/drawing/2014/main" id="{BF4767E1-F9E5-4FB6-B77E-84E24788BB6B}"/>
                </a:ext>
              </a:extLst>
            </p:cNvPr>
            <p:cNvPicPr>
              <a:picLocks noChangeAspect="1"/>
            </p:cNvPicPr>
            <p:nvPr/>
          </p:nvPicPr>
          <p:blipFill>
            <a:blip r:embed="rId5"/>
            <a:stretch>
              <a:fillRect/>
            </a:stretch>
          </p:blipFill>
          <p:spPr>
            <a:xfrm>
              <a:off x="3666332" y="3169495"/>
              <a:ext cx="414814" cy="1914525"/>
            </a:xfrm>
            <a:prstGeom prst="rect">
              <a:avLst/>
            </a:prstGeom>
          </p:spPr>
        </p:pic>
        <p:pic>
          <p:nvPicPr>
            <p:cNvPr id="12" name="Picture 11">
              <a:extLst>
                <a:ext uri="{FF2B5EF4-FFF2-40B4-BE49-F238E27FC236}">
                  <a16:creationId xmlns:a16="http://schemas.microsoft.com/office/drawing/2014/main" id="{511E30B5-8D92-4FAD-B77D-2B3FA7CABB84}"/>
                </a:ext>
              </a:extLst>
            </p:cNvPr>
            <p:cNvPicPr>
              <a:picLocks noChangeAspect="1"/>
            </p:cNvPicPr>
            <p:nvPr/>
          </p:nvPicPr>
          <p:blipFill>
            <a:blip r:embed="rId6"/>
            <a:stretch>
              <a:fillRect/>
            </a:stretch>
          </p:blipFill>
          <p:spPr>
            <a:xfrm>
              <a:off x="5652771" y="3594879"/>
              <a:ext cx="514350" cy="1133475"/>
            </a:xfrm>
            <a:prstGeom prst="rect">
              <a:avLst/>
            </a:prstGeom>
          </p:spPr>
        </p:pic>
        <p:pic>
          <p:nvPicPr>
            <p:cNvPr id="13" name="Picture 4">
              <a:extLst>
                <a:ext uri="{FF2B5EF4-FFF2-40B4-BE49-F238E27FC236}">
                  <a16:creationId xmlns:a16="http://schemas.microsoft.com/office/drawing/2014/main" id="{AC85D9B8-8983-4753-A2E4-EDBFCD9AD6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1480" y="4838667"/>
              <a:ext cx="292037" cy="292037"/>
            </a:xfrm>
            <a:prstGeom prst="rect">
              <a:avLst/>
            </a:prstGeom>
            <a:noFill/>
            <a:extLst>
              <a:ext uri="{909E8E84-426E-40DD-AFC4-6F175D3DCCD1}">
                <a14:hiddenFill xmlns:a14="http://schemas.microsoft.com/office/drawing/2010/main">
                  <a:solidFill>
                    <a:srgbClr val="FFFFFF"/>
                  </a:solidFill>
                </a14:hiddenFill>
              </a:ext>
            </a:extLst>
          </p:spPr>
        </p:pic>
        <p:sp>
          <p:nvSpPr>
            <p:cNvPr id="14" name="Trapezoid 13">
              <a:extLst>
                <a:ext uri="{FF2B5EF4-FFF2-40B4-BE49-F238E27FC236}">
                  <a16:creationId xmlns:a16="http://schemas.microsoft.com/office/drawing/2014/main" id="{013F38F9-30BD-48E6-9EDC-3957AD1DD477}"/>
                </a:ext>
              </a:extLst>
            </p:cNvPr>
            <p:cNvSpPr/>
            <p:nvPr/>
          </p:nvSpPr>
          <p:spPr>
            <a:xfrm rot="16200000">
              <a:off x="6747265" y="3823437"/>
              <a:ext cx="914400" cy="750951"/>
            </a:xfrm>
            <a:prstGeom prst="trapezoid">
              <a:avLst>
                <a:gd name="adj" fmla="val 3469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733278D-46EB-4B99-8879-FB77B287AB1C}"/>
                </a:ext>
              </a:extLst>
            </p:cNvPr>
            <p:cNvSpPr txBox="1"/>
            <p:nvPr/>
          </p:nvSpPr>
          <p:spPr>
            <a:xfrm>
              <a:off x="6784958" y="4761372"/>
              <a:ext cx="977832" cy="369332"/>
            </a:xfrm>
            <a:prstGeom prst="rect">
              <a:avLst/>
            </a:prstGeom>
            <a:noFill/>
          </p:spPr>
          <p:txBody>
            <a:bodyPr wrap="none" rtlCol="0">
              <a:spAutoFit/>
            </a:bodyPr>
            <a:lstStyle/>
            <a:p>
              <a:r>
                <a:rPr lang="en-US" dirty="0"/>
                <a:t>Decoder</a:t>
              </a:r>
            </a:p>
          </p:txBody>
        </p:sp>
        <p:pic>
          <p:nvPicPr>
            <p:cNvPr id="16" name="Picture 15">
              <a:extLst>
                <a:ext uri="{FF2B5EF4-FFF2-40B4-BE49-F238E27FC236}">
                  <a16:creationId xmlns:a16="http://schemas.microsoft.com/office/drawing/2014/main" id="{145306BB-F32D-42F2-8C16-A17E9B8E3F1F}"/>
                </a:ext>
              </a:extLst>
            </p:cNvPr>
            <p:cNvPicPr>
              <a:picLocks noChangeAspect="1"/>
            </p:cNvPicPr>
            <p:nvPr/>
          </p:nvPicPr>
          <p:blipFill>
            <a:blip r:embed="rId8"/>
            <a:stretch>
              <a:fillRect/>
            </a:stretch>
          </p:blipFill>
          <p:spPr>
            <a:xfrm>
              <a:off x="8039053" y="3218307"/>
              <a:ext cx="422537" cy="1961209"/>
            </a:xfrm>
            <a:prstGeom prst="rect">
              <a:avLst/>
            </a:prstGeom>
          </p:spPr>
        </p:pic>
        <p:pic>
          <p:nvPicPr>
            <p:cNvPr id="17" name="Picture 6">
              <a:extLst>
                <a:ext uri="{FF2B5EF4-FFF2-40B4-BE49-F238E27FC236}">
                  <a16:creationId xmlns:a16="http://schemas.microsoft.com/office/drawing/2014/main" id="{15AE8885-BA1F-44CD-8C5F-F79441E8A5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0667" y="5196798"/>
              <a:ext cx="356260" cy="437903"/>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72C30E5-A497-4680-8B24-6B48719A37D8}"/>
              </a:ext>
            </a:extLst>
          </p:cNvPr>
          <p:cNvSpPr txBox="1"/>
          <p:nvPr/>
        </p:nvSpPr>
        <p:spPr>
          <a:xfrm>
            <a:off x="1753240" y="5770681"/>
            <a:ext cx="8685519" cy="369332"/>
          </a:xfrm>
          <a:prstGeom prst="rect">
            <a:avLst/>
          </a:prstGeom>
          <a:noFill/>
        </p:spPr>
        <p:txBody>
          <a:bodyPr wrap="none" rtlCol="0">
            <a:spAutoFit/>
          </a:bodyPr>
          <a:lstStyle/>
          <a:p>
            <a:r>
              <a:rPr lang="en-US" dirty="0">
                <a:solidFill>
                  <a:srgbClr val="FF0000"/>
                </a:solidFill>
              </a:rPr>
              <a:t>The latent space is not regularized. Some latent vectors may generate meaningless content.</a:t>
            </a:r>
          </a:p>
        </p:txBody>
      </p:sp>
      <p:pic>
        <p:nvPicPr>
          <p:cNvPr id="20" name="Picture 19" descr="A picture containing diagram&#10;&#10;Description automatically generated">
            <a:extLst>
              <a:ext uri="{FF2B5EF4-FFF2-40B4-BE49-F238E27FC236}">
                <a16:creationId xmlns:a16="http://schemas.microsoft.com/office/drawing/2014/main" id="{303ABC3F-52FE-4C63-A2EE-3D5D76B87A16}"/>
              </a:ext>
            </a:extLst>
          </p:cNvPr>
          <p:cNvPicPr>
            <a:picLocks noChangeAspect="1"/>
          </p:cNvPicPr>
          <p:nvPr/>
        </p:nvPicPr>
        <p:blipFill rotWithShape="1">
          <a:blip r:embed="rId10">
            <a:extLst>
              <a:ext uri="{28A0092B-C50C-407E-A947-70E740481C1C}">
                <a14:useLocalDpi xmlns:a14="http://schemas.microsoft.com/office/drawing/2010/main" val="0"/>
              </a:ext>
            </a:extLst>
          </a:blip>
          <a:srcRect r="52720"/>
          <a:stretch/>
        </p:blipFill>
        <p:spPr>
          <a:xfrm>
            <a:off x="6985760" y="2957803"/>
            <a:ext cx="3792683" cy="2927912"/>
          </a:xfrm>
          <a:prstGeom prst="rect">
            <a:avLst/>
          </a:prstGeom>
        </p:spPr>
      </p:pic>
    </p:spTree>
    <p:extLst>
      <p:ext uri="{BB962C8B-B14F-4D97-AF65-F5344CB8AC3E}">
        <p14:creationId xmlns:p14="http://schemas.microsoft.com/office/powerpoint/2010/main" val="140320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C1549-8F0B-9A12-0E4D-E1A3BD1A6F92}"/>
              </a:ext>
            </a:extLst>
          </p:cNvPr>
          <p:cNvSpPr>
            <a:spLocks noGrp="1"/>
          </p:cNvSpPr>
          <p:nvPr>
            <p:ph type="title"/>
          </p:nvPr>
        </p:nvSpPr>
        <p:spPr/>
        <p:txBody>
          <a:bodyPr>
            <a:normAutofit fontScale="90000"/>
          </a:bodyPr>
          <a:lstStyle/>
          <a:p>
            <a:r>
              <a:rPr lang="en-US" dirty="0"/>
              <a:t>Autoencoder is not suitable for content generation</a:t>
            </a:r>
          </a:p>
        </p:txBody>
      </p:sp>
      <p:sp>
        <p:nvSpPr>
          <p:cNvPr id="3" name="Content Placeholder 2">
            <a:extLst>
              <a:ext uri="{FF2B5EF4-FFF2-40B4-BE49-F238E27FC236}">
                <a16:creationId xmlns:a16="http://schemas.microsoft.com/office/drawing/2014/main" id="{71805526-8065-CE0D-EB0E-692FCE2A5B57}"/>
              </a:ext>
            </a:extLst>
          </p:cNvPr>
          <p:cNvSpPr>
            <a:spLocks noGrp="1"/>
          </p:cNvSpPr>
          <p:nvPr>
            <p:ph idx="1"/>
          </p:nvPr>
        </p:nvSpPr>
        <p:spPr/>
        <p:txBody>
          <a:bodyPr/>
          <a:lstStyle/>
          <a:p>
            <a:pPr marL="457200" indent="-457200">
              <a:buFont typeface="Arial" panose="020B0604020202020204" pitchFamily="34" charset="0"/>
              <a:buChar char="•"/>
            </a:pPr>
            <a:r>
              <a:rPr lang="en-US" dirty="0"/>
              <a:t>Irregular latent space prevent us from using autoencoder for new content generation</a:t>
            </a:r>
            <a:br>
              <a:rPr lang="en-US" dirty="0"/>
            </a:br>
            <a:endParaRPr lang="en-US" dirty="0"/>
          </a:p>
        </p:txBody>
      </p:sp>
      <p:sp>
        <p:nvSpPr>
          <p:cNvPr id="4" name="Slide Number Placeholder 3">
            <a:extLst>
              <a:ext uri="{FF2B5EF4-FFF2-40B4-BE49-F238E27FC236}">
                <a16:creationId xmlns:a16="http://schemas.microsoft.com/office/drawing/2014/main" id="{D33900B3-17FC-AA4C-1A30-3E387479CABD}"/>
              </a:ext>
            </a:extLst>
          </p:cNvPr>
          <p:cNvSpPr>
            <a:spLocks noGrp="1"/>
          </p:cNvSpPr>
          <p:nvPr>
            <p:ph type="sldNum" sz="quarter" idx="12"/>
          </p:nvPr>
        </p:nvSpPr>
        <p:spPr/>
        <p:txBody>
          <a:bodyPr/>
          <a:lstStyle/>
          <a:p>
            <a:fld id="{C68DACDF-E1A9-A04C-A5FF-FC2443684BF5}" type="slidenum">
              <a:rPr lang="en-US" smtClean="0"/>
              <a:pPr/>
              <a:t>13</a:t>
            </a:fld>
            <a:endParaRPr lang="en-US" dirty="0"/>
          </a:p>
        </p:txBody>
      </p:sp>
      <p:pic>
        <p:nvPicPr>
          <p:cNvPr id="2050" name="Picture 2">
            <a:extLst>
              <a:ext uri="{FF2B5EF4-FFF2-40B4-BE49-F238E27FC236}">
                <a16:creationId xmlns:a16="http://schemas.microsoft.com/office/drawing/2014/main" id="{93BAEF2B-4ADC-3886-2E69-5847BC3FF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241" y="2558536"/>
            <a:ext cx="7221889" cy="2403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iagram&#10;&#10;Description automatically generated">
            <a:extLst>
              <a:ext uri="{FF2B5EF4-FFF2-40B4-BE49-F238E27FC236}">
                <a16:creationId xmlns:a16="http://schemas.microsoft.com/office/drawing/2014/main" id="{EED98D94-BEC5-A8B5-0B09-702BA5783780}"/>
              </a:ext>
            </a:extLst>
          </p:cNvPr>
          <p:cNvPicPr>
            <a:picLocks noChangeAspect="1"/>
          </p:cNvPicPr>
          <p:nvPr/>
        </p:nvPicPr>
        <p:blipFill rotWithShape="1">
          <a:blip r:embed="rId3">
            <a:extLst>
              <a:ext uri="{28A0092B-C50C-407E-A947-70E740481C1C}">
                <a14:useLocalDpi xmlns:a14="http://schemas.microsoft.com/office/drawing/2010/main" val="0"/>
              </a:ext>
            </a:extLst>
          </a:blip>
          <a:srcRect r="52720"/>
          <a:stretch/>
        </p:blipFill>
        <p:spPr>
          <a:xfrm>
            <a:off x="8012374" y="2350669"/>
            <a:ext cx="3792683" cy="2927912"/>
          </a:xfrm>
          <a:prstGeom prst="rect">
            <a:avLst/>
          </a:prstGeom>
        </p:spPr>
      </p:pic>
      <p:sp>
        <p:nvSpPr>
          <p:cNvPr id="6" name="TextBox 5">
            <a:extLst>
              <a:ext uri="{FF2B5EF4-FFF2-40B4-BE49-F238E27FC236}">
                <a16:creationId xmlns:a16="http://schemas.microsoft.com/office/drawing/2014/main" id="{0CF2ED4D-E532-DF07-E2D7-319514DD1AD5}"/>
              </a:ext>
            </a:extLst>
          </p:cNvPr>
          <p:cNvSpPr txBox="1"/>
          <p:nvPr/>
        </p:nvSpPr>
        <p:spPr>
          <a:xfrm>
            <a:off x="1412705" y="5545607"/>
            <a:ext cx="8685519" cy="369332"/>
          </a:xfrm>
          <a:prstGeom prst="rect">
            <a:avLst/>
          </a:prstGeom>
          <a:noFill/>
        </p:spPr>
        <p:txBody>
          <a:bodyPr wrap="none" rtlCol="0">
            <a:spAutoFit/>
          </a:bodyPr>
          <a:lstStyle/>
          <a:p>
            <a:r>
              <a:rPr lang="en-US" dirty="0">
                <a:solidFill>
                  <a:srgbClr val="FF0000"/>
                </a:solidFill>
              </a:rPr>
              <a:t>The latent space is not regularized. Some latent vectors may generate meaningless content.</a:t>
            </a:r>
          </a:p>
        </p:txBody>
      </p:sp>
    </p:spTree>
    <p:extLst>
      <p:ext uri="{BB962C8B-B14F-4D97-AF65-F5344CB8AC3E}">
        <p14:creationId xmlns:p14="http://schemas.microsoft.com/office/powerpoint/2010/main" val="305098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7E92-A7F4-46F8-A032-2C74BBCCBF7A}"/>
              </a:ext>
            </a:extLst>
          </p:cNvPr>
          <p:cNvSpPr>
            <a:spLocks noGrp="1"/>
          </p:cNvSpPr>
          <p:nvPr>
            <p:ph type="title"/>
          </p:nvPr>
        </p:nvSpPr>
        <p:spPr/>
        <p:txBody>
          <a:bodyPr/>
          <a:lstStyle/>
          <a:p>
            <a:r>
              <a:rPr lang="en-US" dirty="0"/>
              <a:t>Variational Autoencoder</a:t>
            </a:r>
          </a:p>
        </p:txBody>
      </p:sp>
      <p:sp>
        <p:nvSpPr>
          <p:cNvPr id="3" name="Content Placeholder 2">
            <a:extLst>
              <a:ext uri="{FF2B5EF4-FFF2-40B4-BE49-F238E27FC236}">
                <a16:creationId xmlns:a16="http://schemas.microsoft.com/office/drawing/2014/main" id="{D609DFA8-C467-4B5A-B3EE-D9C051613684}"/>
              </a:ext>
            </a:extLst>
          </p:cNvPr>
          <p:cNvSpPr>
            <a:spLocks noGrp="1"/>
          </p:cNvSpPr>
          <p:nvPr>
            <p:ph idx="1"/>
          </p:nvPr>
        </p:nvSpPr>
        <p:spPr/>
        <p:txBody>
          <a:bodyPr/>
          <a:lstStyle/>
          <a:p>
            <a:r>
              <a:rPr lang="en-US" dirty="0"/>
              <a:t>Introduce regularization to the latent space</a:t>
            </a:r>
          </a:p>
          <a:p>
            <a:r>
              <a:rPr lang="en-US" dirty="0"/>
              <a:t>Probabilistic formulation</a:t>
            </a:r>
          </a:p>
        </p:txBody>
      </p:sp>
      <p:sp>
        <p:nvSpPr>
          <p:cNvPr id="6" name="Slide Number Placeholder 5">
            <a:extLst>
              <a:ext uri="{FF2B5EF4-FFF2-40B4-BE49-F238E27FC236}">
                <a16:creationId xmlns:a16="http://schemas.microsoft.com/office/drawing/2014/main" id="{C064ED93-A1F4-4DD3-9BE2-76514B773084}"/>
              </a:ext>
            </a:extLst>
          </p:cNvPr>
          <p:cNvSpPr>
            <a:spLocks noGrp="1"/>
          </p:cNvSpPr>
          <p:nvPr>
            <p:ph type="sldNum" sz="quarter" idx="12"/>
          </p:nvPr>
        </p:nvSpPr>
        <p:spPr/>
        <p:txBody>
          <a:bodyPr/>
          <a:lstStyle/>
          <a:p>
            <a:fld id="{1B30F0CC-EBAF-4E3D-80D7-CFC82A3A738F}" type="slidenum">
              <a:rPr lang="en-US" smtClean="0"/>
              <a:pPr/>
              <a:t>14</a:t>
            </a:fld>
            <a:endParaRPr lang="en-US" dirty="0"/>
          </a:p>
        </p:txBody>
      </p:sp>
      <p:grpSp>
        <p:nvGrpSpPr>
          <p:cNvPr id="12" name="Group 11">
            <a:extLst>
              <a:ext uri="{FF2B5EF4-FFF2-40B4-BE49-F238E27FC236}">
                <a16:creationId xmlns:a16="http://schemas.microsoft.com/office/drawing/2014/main" id="{12956CBC-1EFD-4DF7-A19F-68C16E299076}"/>
              </a:ext>
            </a:extLst>
          </p:cNvPr>
          <p:cNvGrpSpPr/>
          <p:nvPr/>
        </p:nvGrpSpPr>
        <p:grpSpPr>
          <a:xfrm>
            <a:off x="1613315" y="2540975"/>
            <a:ext cx="1677520" cy="2385949"/>
            <a:chOff x="1613315" y="2540975"/>
            <a:chExt cx="1677520" cy="2385949"/>
          </a:xfrm>
        </p:grpSpPr>
        <p:pic>
          <p:nvPicPr>
            <p:cNvPr id="7" name="Picture 2">
              <a:extLst>
                <a:ext uri="{FF2B5EF4-FFF2-40B4-BE49-F238E27FC236}">
                  <a16:creationId xmlns:a16="http://schemas.microsoft.com/office/drawing/2014/main" id="{D9E7B6D1-0670-4C02-A80C-094AFE004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292" y="4634887"/>
              <a:ext cx="378859" cy="292037"/>
            </a:xfrm>
            <a:prstGeom prst="rect">
              <a:avLst/>
            </a:prstGeom>
            <a:noFill/>
            <a:extLst>
              <a:ext uri="{909E8E84-426E-40DD-AFC4-6F175D3DCCD1}">
                <a14:hiddenFill xmlns:a14="http://schemas.microsoft.com/office/drawing/2010/main">
                  <a:solidFill>
                    <a:srgbClr val="FFFFFF"/>
                  </a:solidFill>
                </a14:hiddenFill>
              </a:ext>
            </a:extLst>
          </p:spPr>
        </p:pic>
        <p:sp>
          <p:nvSpPr>
            <p:cNvPr id="8" name="Trapezoid 7">
              <a:extLst>
                <a:ext uri="{FF2B5EF4-FFF2-40B4-BE49-F238E27FC236}">
                  <a16:creationId xmlns:a16="http://schemas.microsoft.com/office/drawing/2014/main" id="{716AF710-5F5C-4F00-A49E-85B2F0679BF5}"/>
                </a:ext>
              </a:extLst>
            </p:cNvPr>
            <p:cNvSpPr/>
            <p:nvPr/>
          </p:nvSpPr>
          <p:spPr>
            <a:xfrm rot="5400000">
              <a:off x="2371671" y="3194918"/>
              <a:ext cx="914400" cy="750951"/>
            </a:xfrm>
            <a:prstGeom prst="trapezoid">
              <a:avLst>
                <a:gd name="adj" fmla="val 346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FCA3576-734D-4F3C-8EE5-2A36426193A3}"/>
                </a:ext>
              </a:extLst>
            </p:cNvPr>
            <p:cNvSpPr txBox="1"/>
            <p:nvPr/>
          </p:nvSpPr>
          <p:spPr>
            <a:xfrm>
              <a:off x="2337048" y="4086168"/>
              <a:ext cx="953787" cy="369332"/>
            </a:xfrm>
            <a:prstGeom prst="rect">
              <a:avLst/>
            </a:prstGeom>
            <a:noFill/>
          </p:spPr>
          <p:txBody>
            <a:bodyPr wrap="none" rtlCol="0">
              <a:spAutoFit/>
            </a:bodyPr>
            <a:lstStyle/>
            <a:p>
              <a:r>
                <a:rPr lang="en-US" dirty="0"/>
                <a:t>Encoder</a:t>
              </a:r>
            </a:p>
          </p:txBody>
        </p:sp>
        <p:pic>
          <p:nvPicPr>
            <p:cNvPr id="10" name="Picture 9">
              <a:extLst>
                <a:ext uri="{FF2B5EF4-FFF2-40B4-BE49-F238E27FC236}">
                  <a16:creationId xmlns:a16="http://schemas.microsoft.com/office/drawing/2014/main" id="{BC7FC781-E0A1-4C6E-B8C1-49310EC30144}"/>
                </a:ext>
              </a:extLst>
            </p:cNvPr>
            <p:cNvPicPr>
              <a:picLocks noChangeAspect="1"/>
            </p:cNvPicPr>
            <p:nvPr/>
          </p:nvPicPr>
          <p:blipFill>
            <a:blip r:embed="rId4"/>
            <a:stretch>
              <a:fillRect/>
            </a:stretch>
          </p:blipFill>
          <p:spPr>
            <a:xfrm>
              <a:off x="1613315" y="2540975"/>
              <a:ext cx="414814" cy="1914525"/>
            </a:xfrm>
            <a:prstGeom prst="rect">
              <a:avLst/>
            </a:prstGeom>
          </p:spPr>
        </p:pic>
      </p:grpSp>
      <p:pic>
        <p:nvPicPr>
          <p:cNvPr id="11" name="Picture 10">
            <a:extLst>
              <a:ext uri="{FF2B5EF4-FFF2-40B4-BE49-F238E27FC236}">
                <a16:creationId xmlns:a16="http://schemas.microsoft.com/office/drawing/2014/main" id="{3A85B192-1784-4D1F-8E13-D3BCEA47D4BF}"/>
              </a:ext>
            </a:extLst>
          </p:cNvPr>
          <p:cNvPicPr>
            <a:picLocks noChangeAspect="1"/>
          </p:cNvPicPr>
          <p:nvPr/>
        </p:nvPicPr>
        <p:blipFill>
          <a:blip r:embed="rId5"/>
          <a:stretch>
            <a:fillRect/>
          </a:stretch>
        </p:blipFill>
        <p:spPr>
          <a:xfrm>
            <a:off x="6098125" y="2964813"/>
            <a:ext cx="514350" cy="1133475"/>
          </a:xfrm>
          <a:prstGeom prst="rect">
            <a:avLst/>
          </a:prstGeom>
        </p:spPr>
      </p:pic>
      <p:grpSp>
        <p:nvGrpSpPr>
          <p:cNvPr id="21" name="Group 20">
            <a:extLst>
              <a:ext uri="{FF2B5EF4-FFF2-40B4-BE49-F238E27FC236}">
                <a16:creationId xmlns:a16="http://schemas.microsoft.com/office/drawing/2014/main" id="{7009D2CA-B35D-4BC2-A1E9-50A04D45AABF}"/>
              </a:ext>
            </a:extLst>
          </p:cNvPr>
          <p:cNvGrpSpPr/>
          <p:nvPr/>
        </p:nvGrpSpPr>
        <p:grpSpPr>
          <a:xfrm>
            <a:off x="7811220" y="2550947"/>
            <a:ext cx="1676632" cy="2416394"/>
            <a:chOff x="7811220" y="2550947"/>
            <a:chExt cx="1676632" cy="2416394"/>
          </a:xfrm>
        </p:grpSpPr>
        <p:sp>
          <p:nvSpPr>
            <p:cNvPr id="13" name="Trapezoid 12">
              <a:extLst>
                <a:ext uri="{FF2B5EF4-FFF2-40B4-BE49-F238E27FC236}">
                  <a16:creationId xmlns:a16="http://schemas.microsoft.com/office/drawing/2014/main" id="{6AA1C1F0-8FB5-4745-B8FB-288280B4F7D9}"/>
                </a:ext>
              </a:extLst>
            </p:cNvPr>
            <p:cNvSpPr/>
            <p:nvPr/>
          </p:nvSpPr>
          <p:spPr>
            <a:xfrm rot="16200000">
              <a:off x="7773527" y="3156077"/>
              <a:ext cx="914400" cy="750951"/>
            </a:xfrm>
            <a:prstGeom prst="trapezoid">
              <a:avLst>
                <a:gd name="adj" fmla="val 3469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7BE0537-5E71-427C-83DF-CB4098D64EC0}"/>
                </a:ext>
              </a:extLst>
            </p:cNvPr>
            <p:cNvSpPr txBox="1"/>
            <p:nvPr/>
          </p:nvSpPr>
          <p:spPr>
            <a:xfrm>
              <a:off x="7811220" y="4094012"/>
              <a:ext cx="977832" cy="369332"/>
            </a:xfrm>
            <a:prstGeom prst="rect">
              <a:avLst/>
            </a:prstGeom>
            <a:noFill/>
          </p:spPr>
          <p:txBody>
            <a:bodyPr wrap="none" rtlCol="0">
              <a:spAutoFit/>
            </a:bodyPr>
            <a:lstStyle/>
            <a:p>
              <a:r>
                <a:rPr lang="en-US" dirty="0"/>
                <a:t>Decoder</a:t>
              </a:r>
            </a:p>
          </p:txBody>
        </p:sp>
        <p:pic>
          <p:nvPicPr>
            <p:cNvPr id="15" name="Picture 14">
              <a:extLst>
                <a:ext uri="{FF2B5EF4-FFF2-40B4-BE49-F238E27FC236}">
                  <a16:creationId xmlns:a16="http://schemas.microsoft.com/office/drawing/2014/main" id="{C952310B-273C-4878-92D4-A75D22560B22}"/>
                </a:ext>
              </a:extLst>
            </p:cNvPr>
            <p:cNvPicPr>
              <a:picLocks noChangeAspect="1"/>
            </p:cNvPicPr>
            <p:nvPr/>
          </p:nvPicPr>
          <p:blipFill>
            <a:blip r:embed="rId6"/>
            <a:stretch>
              <a:fillRect/>
            </a:stretch>
          </p:blipFill>
          <p:spPr>
            <a:xfrm>
              <a:off x="9065315" y="2550947"/>
              <a:ext cx="422537" cy="1961209"/>
            </a:xfrm>
            <a:prstGeom prst="rect">
              <a:avLst/>
            </a:prstGeom>
          </p:spPr>
        </p:pic>
        <p:pic>
          <p:nvPicPr>
            <p:cNvPr id="16" name="Picture 6">
              <a:extLst>
                <a:ext uri="{FF2B5EF4-FFF2-40B4-BE49-F238E27FC236}">
                  <a16:creationId xmlns:a16="http://schemas.microsoft.com/office/drawing/2014/main" id="{7BD8E3CA-5979-41DA-B2D8-F58E5F2AA4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6929" y="4529438"/>
              <a:ext cx="356260" cy="437903"/>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a:extLst>
              <a:ext uri="{FF2B5EF4-FFF2-40B4-BE49-F238E27FC236}">
                <a16:creationId xmlns:a16="http://schemas.microsoft.com/office/drawing/2014/main" id="{424D9393-8B03-423C-86CE-8DA954FA3E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6143" y="3329538"/>
            <a:ext cx="1218353" cy="4681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AE147C4-3142-4E36-AA44-0269656CC365}"/>
              </a:ext>
            </a:extLst>
          </p:cNvPr>
          <p:cNvSpPr txBox="1"/>
          <p:nvPr/>
        </p:nvSpPr>
        <p:spPr>
          <a:xfrm>
            <a:off x="3567182" y="4044992"/>
            <a:ext cx="1485650" cy="646331"/>
          </a:xfrm>
          <a:prstGeom prst="rect">
            <a:avLst/>
          </a:prstGeom>
          <a:noFill/>
        </p:spPr>
        <p:txBody>
          <a:bodyPr wrap="square" rtlCol="0">
            <a:spAutoFit/>
          </a:bodyPr>
          <a:lstStyle/>
          <a:p>
            <a:pPr algn="ctr"/>
            <a:r>
              <a:rPr lang="en-US" dirty="0"/>
              <a:t>Latent distribution</a:t>
            </a:r>
          </a:p>
        </p:txBody>
      </p:sp>
      <p:pic>
        <p:nvPicPr>
          <p:cNvPr id="1028" name="Picture 4">
            <a:extLst>
              <a:ext uri="{FF2B5EF4-FFF2-40B4-BE49-F238E27FC236}">
                <a16:creationId xmlns:a16="http://schemas.microsoft.com/office/drawing/2014/main" id="{C1C443D4-560B-4E34-9C1F-26647072B0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8351" y="4112871"/>
            <a:ext cx="1272628" cy="29018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62B6D6C-BEC8-4995-8494-E2DF4E378729}"/>
              </a:ext>
            </a:extLst>
          </p:cNvPr>
          <p:cNvSpPr txBox="1"/>
          <p:nvPr/>
        </p:nvSpPr>
        <p:spPr>
          <a:xfrm>
            <a:off x="5609818" y="4484347"/>
            <a:ext cx="1485650" cy="646331"/>
          </a:xfrm>
          <a:prstGeom prst="rect">
            <a:avLst/>
          </a:prstGeom>
          <a:noFill/>
        </p:spPr>
        <p:txBody>
          <a:bodyPr wrap="square" rtlCol="0">
            <a:spAutoFit/>
          </a:bodyPr>
          <a:lstStyle/>
          <a:p>
            <a:pPr algn="ctr"/>
            <a:r>
              <a:rPr lang="en-US" dirty="0"/>
              <a:t>Sampled latent</a:t>
            </a:r>
          </a:p>
        </p:txBody>
      </p:sp>
      <p:pic>
        <p:nvPicPr>
          <p:cNvPr id="1030" name="Picture 6">
            <a:extLst>
              <a:ext uri="{FF2B5EF4-FFF2-40B4-BE49-F238E27FC236}">
                <a16:creationId xmlns:a16="http://schemas.microsoft.com/office/drawing/2014/main" id="{E27B636D-0F2F-4F79-AC2F-AF6C631B6F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5277" y="5513904"/>
            <a:ext cx="3853074" cy="4739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C6ECDC4-EBB0-441B-B098-529B025192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05007" y="5555705"/>
            <a:ext cx="1455362" cy="473968"/>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Left-Right 16">
            <a:extLst>
              <a:ext uri="{FF2B5EF4-FFF2-40B4-BE49-F238E27FC236}">
                <a16:creationId xmlns:a16="http://schemas.microsoft.com/office/drawing/2014/main" id="{A4222552-C9DE-46F8-9D39-64E4729299CA}"/>
              </a:ext>
            </a:extLst>
          </p:cNvPr>
          <p:cNvSpPr/>
          <p:nvPr/>
        </p:nvSpPr>
        <p:spPr>
          <a:xfrm>
            <a:off x="5924777" y="5615328"/>
            <a:ext cx="1216152" cy="3163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059B87-D6CE-4A14-A1AF-660070915F8F}"/>
              </a:ext>
            </a:extLst>
          </p:cNvPr>
          <p:cNvSpPr txBox="1"/>
          <p:nvPr/>
        </p:nvSpPr>
        <p:spPr>
          <a:xfrm>
            <a:off x="9078267" y="5615328"/>
            <a:ext cx="1833194" cy="369332"/>
          </a:xfrm>
          <a:prstGeom prst="rect">
            <a:avLst/>
          </a:prstGeom>
          <a:noFill/>
        </p:spPr>
        <p:txBody>
          <a:bodyPr wrap="none" rtlCol="0">
            <a:spAutoFit/>
          </a:bodyPr>
          <a:lstStyle/>
          <a:p>
            <a:r>
              <a:rPr lang="en-US" dirty="0"/>
              <a:t>Prior distribution</a:t>
            </a:r>
          </a:p>
        </p:txBody>
      </p:sp>
    </p:spTree>
    <p:extLst>
      <p:ext uri="{BB962C8B-B14F-4D97-AF65-F5344CB8AC3E}">
        <p14:creationId xmlns:p14="http://schemas.microsoft.com/office/powerpoint/2010/main" val="104016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17"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9D37-86DA-4954-913D-D93666586B4E}"/>
              </a:ext>
            </a:extLst>
          </p:cNvPr>
          <p:cNvSpPr>
            <a:spLocks noGrp="1"/>
          </p:cNvSpPr>
          <p:nvPr>
            <p:ph type="title"/>
          </p:nvPr>
        </p:nvSpPr>
        <p:spPr/>
        <p:txBody>
          <a:bodyPr/>
          <a:lstStyle/>
          <a:p>
            <a:r>
              <a:rPr lang="en-US" dirty="0"/>
              <a:t>Variational Autoencoder</a:t>
            </a:r>
          </a:p>
        </p:txBody>
      </p:sp>
      <p:sp>
        <p:nvSpPr>
          <p:cNvPr id="3" name="Content Placeholder 2">
            <a:extLst>
              <a:ext uri="{FF2B5EF4-FFF2-40B4-BE49-F238E27FC236}">
                <a16:creationId xmlns:a16="http://schemas.microsoft.com/office/drawing/2014/main" id="{EEFFC5AE-CFF8-4A55-8063-446239203CA0}"/>
              </a:ext>
            </a:extLst>
          </p:cNvPr>
          <p:cNvSpPr>
            <a:spLocks noGrp="1"/>
          </p:cNvSpPr>
          <p:nvPr>
            <p:ph idx="1"/>
          </p:nvPr>
        </p:nvSpPr>
        <p:spPr/>
        <p:txBody>
          <a:bodyPr/>
          <a:lstStyle/>
          <a:p>
            <a:r>
              <a:rPr lang="en-US" dirty="0"/>
              <a:t>Latent space</a:t>
            </a:r>
          </a:p>
          <a:p>
            <a:pPr lvl="1"/>
            <a:r>
              <a:rPr lang="en-US" dirty="0"/>
              <a:t>Continuity (close points in latent space decode similar outputs)</a:t>
            </a:r>
          </a:p>
          <a:p>
            <a:pPr lvl="1"/>
            <a:r>
              <a:rPr lang="en-US" dirty="0"/>
              <a:t>Completeness (a sampled latent should generate meaningful output)</a:t>
            </a:r>
          </a:p>
        </p:txBody>
      </p:sp>
      <p:sp>
        <p:nvSpPr>
          <p:cNvPr id="6" name="Slide Number Placeholder 5">
            <a:extLst>
              <a:ext uri="{FF2B5EF4-FFF2-40B4-BE49-F238E27FC236}">
                <a16:creationId xmlns:a16="http://schemas.microsoft.com/office/drawing/2014/main" id="{B51E2A89-79EC-43B6-8EBA-BE1FB7036DFA}"/>
              </a:ext>
            </a:extLst>
          </p:cNvPr>
          <p:cNvSpPr>
            <a:spLocks noGrp="1"/>
          </p:cNvSpPr>
          <p:nvPr>
            <p:ph type="sldNum" sz="quarter" idx="12"/>
          </p:nvPr>
        </p:nvSpPr>
        <p:spPr/>
        <p:txBody>
          <a:bodyPr/>
          <a:lstStyle/>
          <a:p>
            <a:fld id="{1B30F0CC-EBAF-4E3D-80D7-CFC82A3A738F}" type="slidenum">
              <a:rPr lang="en-US" smtClean="0"/>
              <a:pPr/>
              <a:t>15</a:t>
            </a:fld>
            <a:endParaRPr lang="en-US" dirty="0"/>
          </a:p>
        </p:txBody>
      </p:sp>
      <p:sp>
        <p:nvSpPr>
          <p:cNvPr id="8" name="TextBox 7">
            <a:extLst>
              <a:ext uri="{FF2B5EF4-FFF2-40B4-BE49-F238E27FC236}">
                <a16:creationId xmlns:a16="http://schemas.microsoft.com/office/drawing/2014/main" id="{74C815E3-AC4B-4BBD-95A7-B004318B3D34}"/>
              </a:ext>
            </a:extLst>
          </p:cNvPr>
          <p:cNvSpPr txBox="1"/>
          <p:nvPr/>
        </p:nvSpPr>
        <p:spPr>
          <a:xfrm>
            <a:off x="3426372" y="6333087"/>
            <a:ext cx="7564119" cy="276999"/>
          </a:xfrm>
          <a:prstGeom prst="rect">
            <a:avLst/>
          </a:prstGeom>
          <a:noFill/>
        </p:spPr>
        <p:txBody>
          <a:bodyPr wrap="square">
            <a:spAutoFit/>
          </a:bodyPr>
          <a:lstStyle/>
          <a:p>
            <a:r>
              <a:rPr lang="en-US" sz="1200" dirty="0">
                <a:hlinkClick r:id="rId3"/>
              </a:rPr>
              <a:t>https://towardsdatascience.com/understanding-variational-autoencoders-vaes-f70510919f73</a:t>
            </a:r>
            <a:endParaRPr lang="en-US" sz="1200" dirty="0"/>
          </a:p>
        </p:txBody>
      </p:sp>
      <p:pic>
        <p:nvPicPr>
          <p:cNvPr id="10" name="Picture 9" descr="A picture containing diagram&#10;&#10;Description automatically generated">
            <a:extLst>
              <a:ext uri="{FF2B5EF4-FFF2-40B4-BE49-F238E27FC236}">
                <a16:creationId xmlns:a16="http://schemas.microsoft.com/office/drawing/2014/main" id="{BCF41811-5AEA-4FD9-A475-68E2AB54B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240" y="2879276"/>
            <a:ext cx="8696960" cy="3174390"/>
          </a:xfrm>
          <a:prstGeom prst="rect">
            <a:avLst/>
          </a:prstGeom>
        </p:spPr>
      </p:pic>
    </p:spTree>
    <p:extLst>
      <p:ext uri="{BB962C8B-B14F-4D97-AF65-F5344CB8AC3E}">
        <p14:creationId xmlns:p14="http://schemas.microsoft.com/office/powerpoint/2010/main" val="83115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8C49-829F-45B6-93DF-54A19932208A}"/>
              </a:ext>
            </a:extLst>
          </p:cNvPr>
          <p:cNvSpPr>
            <a:spLocks noGrp="1"/>
          </p:cNvSpPr>
          <p:nvPr>
            <p:ph type="title"/>
          </p:nvPr>
        </p:nvSpPr>
        <p:spPr/>
        <p:txBody>
          <a:bodyPr/>
          <a:lstStyle/>
          <a:p>
            <a:r>
              <a:rPr lang="en-US" dirty="0"/>
              <a:t>Variational Autoencoder</a:t>
            </a:r>
          </a:p>
        </p:txBody>
      </p:sp>
      <p:sp>
        <p:nvSpPr>
          <p:cNvPr id="3" name="Content Placeholder 2">
            <a:extLst>
              <a:ext uri="{FF2B5EF4-FFF2-40B4-BE49-F238E27FC236}">
                <a16:creationId xmlns:a16="http://schemas.microsoft.com/office/drawing/2014/main" id="{3F911AE5-BEE9-4611-B495-BB917EFC2F6D}"/>
              </a:ext>
            </a:extLst>
          </p:cNvPr>
          <p:cNvSpPr>
            <a:spLocks noGrp="1"/>
          </p:cNvSpPr>
          <p:nvPr>
            <p:ph idx="1"/>
          </p:nvPr>
        </p:nvSpPr>
        <p:spPr/>
        <p:txBody>
          <a:bodyPr/>
          <a:lstStyle/>
          <a:p>
            <a:r>
              <a:rPr lang="en-US" dirty="0"/>
              <a:t>Encoder</a:t>
            </a:r>
          </a:p>
        </p:txBody>
      </p:sp>
      <p:sp>
        <p:nvSpPr>
          <p:cNvPr id="6" name="Slide Number Placeholder 5">
            <a:extLst>
              <a:ext uri="{FF2B5EF4-FFF2-40B4-BE49-F238E27FC236}">
                <a16:creationId xmlns:a16="http://schemas.microsoft.com/office/drawing/2014/main" id="{36994B21-EB23-4197-981E-48F8A42C09C5}"/>
              </a:ext>
            </a:extLst>
          </p:cNvPr>
          <p:cNvSpPr>
            <a:spLocks noGrp="1"/>
          </p:cNvSpPr>
          <p:nvPr>
            <p:ph type="sldNum" sz="quarter" idx="12"/>
          </p:nvPr>
        </p:nvSpPr>
        <p:spPr/>
        <p:txBody>
          <a:bodyPr/>
          <a:lstStyle/>
          <a:p>
            <a:fld id="{1B30F0CC-EBAF-4E3D-80D7-CFC82A3A738F}" type="slidenum">
              <a:rPr lang="en-US" smtClean="0"/>
              <a:pPr/>
              <a:t>16</a:t>
            </a:fld>
            <a:endParaRPr lang="en-US" dirty="0"/>
          </a:p>
        </p:txBody>
      </p:sp>
      <p:pic>
        <p:nvPicPr>
          <p:cNvPr id="7" name="Picture 2">
            <a:extLst>
              <a:ext uri="{FF2B5EF4-FFF2-40B4-BE49-F238E27FC236}">
                <a16:creationId xmlns:a16="http://schemas.microsoft.com/office/drawing/2014/main" id="{6F33CA8E-384A-4B3C-AD50-928462657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77" y="4720685"/>
            <a:ext cx="378859" cy="292037"/>
          </a:xfrm>
          <a:prstGeom prst="rect">
            <a:avLst/>
          </a:prstGeom>
          <a:noFill/>
          <a:extLst>
            <a:ext uri="{909E8E84-426E-40DD-AFC4-6F175D3DCCD1}">
              <a14:hiddenFill xmlns:a14="http://schemas.microsoft.com/office/drawing/2010/main">
                <a:solidFill>
                  <a:srgbClr val="FFFFFF"/>
                </a:solidFill>
              </a14:hiddenFill>
            </a:ext>
          </a:extLst>
        </p:spPr>
      </p:pic>
      <p:sp>
        <p:nvSpPr>
          <p:cNvPr id="8" name="Trapezoid 7">
            <a:extLst>
              <a:ext uri="{FF2B5EF4-FFF2-40B4-BE49-F238E27FC236}">
                <a16:creationId xmlns:a16="http://schemas.microsoft.com/office/drawing/2014/main" id="{65002BBE-F9B0-4953-B90D-24FCD75E1741}"/>
              </a:ext>
            </a:extLst>
          </p:cNvPr>
          <p:cNvSpPr/>
          <p:nvPr/>
        </p:nvSpPr>
        <p:spPr>
          <a:xfrm rot="5400000">
            <a:off x="1317363" y="3280716"/>
            <a:ext cx="914400" cy="750951"/>
          </a:xfrm>
          <a:prstGeom prst="trapezoid">
            <a:avLst>
              <a:gd name="adj" fmla="val 346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E13E6D0-10C7-4FE6-82F3-D922DD5B1D3B}"/>
              </a:ext>
            </a:extLst>
          </p:cNvPr>
          <p:cNvSpPr txBox="1"/>
          <p:nvPr/>
        </p:nvSpPr>
        <p:spPr>
          <a:xfrm>
            <a:off x="1282740" y="4171966"/>
            <a:ext cx="953787" cy="369332"/>
          </a:xfrm>
          <a:prstGeom prst="rect">
            <a:avLst/>
          </a:prstGeom>
          <a:noFill/>
        </p:spPr>
        <p:txBody>
          <a:bodyPr wrap="none" rtlCol="0">
            <a:spAutoFit/>
          </a:bodyPr>
          <a:lstStyle/>
          <a:p>
            <a:r>
              <a:rPr lang="en-US" dirty="0"/>
              <a:t>Encoder</a:t>
            </a:r>
          </a:p>
        </p:txBody>
      </p:sp>
      <p:pic>
        <p:nvPicPr>
          <p:cNvPr id="10" name="Picture 9">
            <a:extLst>
              <a:ext uri="{FF2B5EF4-FFF2-40B4-BE49-F238E27FC236}">
                <a16:creationId xmlns:a16="http://schemas.microsoft.com/office/drawing/2014/main" id="{55379FF9-167B-46A7-B88B-89A0AAFBC9CF}"/>
              </a:ext>
            </a:extLst>
          </p:cNvPr>
          <p:cNvPicPr>
            <a:picLocks noChangeAspect="1"/>
          </p:cNvPicPr>
          <p:nvPr/>
        </p:nvPicPr>
        <p:blipFill>
          <a:blip r:embed="rId4"/>
          <a:stretch>
            <a:fillRect/>
          </a:stretch>
        </p:blipFill>
        <p:spPr>
          <a:xfrm>
            <a:off x="838200" y="2626773"/>
            <a:ext cx="414814" cy="1914525"/>
          </a:xfrm>
          <a:prstGeom prst="rect">
            <a:avLst/>
          </a:prstGeom>
        </p:spPr>
      </p:pic>
      <p:cxnSp>
        <p:nvCxnSpPr>
          <p:cNvPr id="11" name="Straight Arrow Connector 10">
            <a:extLst>
              <a:ext uri="{FF2B5EF4-FFF2-40B4-BE49-F238E27FC236}">
                <a16:creationId xmlns:a16="http://schemas.microsoft.com/office/drawing/2014/main" id="{A2B61B4B-B6BF-43B1-B104-BC381ABB08CB}"/>
              </a:ext>
            </a:extLst>
          </p:cNvPr>
          <p:cNvCxnSpPr>
            <a:cxnSpLocks/>
          </p:cNvCxnSpPr>
          <p:nvPr/>
        </p:nvCxnSpPr>
        <p:spPr>
          <a:xfrm flipV="1">
            <a:off x="2301878" y="3129279"/>
            <a:ext cx="558800" cy="394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80EF228D-68E9-4A65-96B0-9A2D1C5AE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517" y="2896725"/>
            <a:ext cx="588290" cy="39458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6BEE4C9D-22C1-49EB-B000-CB1A3B52E2F1}"/>
              </a:ext>
            </a:extLst>
          </p:cNvPr>
          <p:cNvCxnSpPr>
            <a:cxnSpLocks/>
          </p:cNvCxnSpPr>
          <p:nvPr/>
        </p:nvCxnSpPr>
        <p:spPr>
          <a:xfrm>
            <a:off x="2303487" y="3842747"/>
            <a:ext cx="611378" cy="3292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CEF072B4-0AB9-4CE9-B46A-06A2F80961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088" y="4035996"/>
            <a:ext cx="628115" cy="3945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6D0CEA2-E28C-4000-8BFA-F5E3F32981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1080" y="3519358"/>
            <a:ext cx="2098463" cy="3525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0700831-17D3-48B2-AA1C-D3D1672C2AEA}"/>
              </a:ext>
            </a:extLst>
          </p:cNvPr>
          <p:cNvSpPr txBox="1"/>
          <p:nvPr/>
        </p:nvSpPr>
        <p:spPr>
          <a:xfrm>
            <a:off x="3821920" y="2952733"/>
            <a:ext cx="1043876" cy="369332"/>
          </a:xfrm>
          <a:prstGeom prst="rect">
            <a:avLst/>
          </a:prstGeom>
          <a:noFill/>
        </p:spPr>
        <p:txBody>
          <a:bodyPr wrap="none" rtlCol="0">
            <a:spAutoFit/>
          </a:bodyPr>
          <a:lstStyle/>
          <a:p>
            <a:r>
              <a:rPr lang="en-US" dirty="0"/>
              <a:t>Sampling</a:t>
            </a:r>
          </a:p>
        </p:txBody>
      </p:sp>
      <p:sp>
        <p:nvSpPr>
          <p:cNvPr id="20" name="TextBox 19">
            <a:extLst>
              <a:ext uri="{FF2B5EF4-FFF2-40B4-BE49-F238E27FC236}">
                <a16:creationId xmlns:a16="http://schemas.microsoft.com/office/drawing/2014/main" id="{76E0DBC1-5C62-4189-A7F0-2DD4DCBFC641}"/>
              </a:ext>
            </a:extLst>
          </p:cNvPr>
          <p:cNvSpPr txBox="1"/>
          <p:nvPr/>
        </p:nvSpPr>
        <p:spPr>
          <a:xfrm>
            <a:off x="3877716" y="4066530"/>
            <a:ext cx="1851469" cy="369332"/>
          </a:xfrm>
          <a:prstGeom prst="rect">
            <a:avLst/>
          </a:prstGeom>
          <a:noFill/>
        </p:spPr>
        <p:txBody>
          <a:bodyPr wrap="none" rtlCol="0">
            <a:spAutoFit/>
          </a:bodyPr>
          <a:lstStyle/>
          <a:p>
            <a:r>
              <a:rPr lang="en-US" dirty="0">
                <a:solidFill>
                  <a:srgbClr val="FF0000"/>
                </a:solidFill>
              </a:rPr>
              <a:t>Not differentiable</a:t>
            </a:r>
          </a:p>
        </p:txBody>
      </p:sp>
      <p:grpSp>
        <p:nvGrpSpPr>
          <p:cNvPr id="12" name="Group 11">
            <a:extLst>
              <a:ext uri="{FF2B5EF4-FFF2-40B4-BE49-F238E27FC236}">
                <a16:creationId xmlns:a16="http://schemas.microsoft.com/office/drawing/2014/main" id="{DC91D3F7-DF46-462C-8597-5B2265D2B006}"/>
              </a:ext>
            </a:extLst>
          </p:cNvPr>
          <p:cNvGrpSpPr/>
          <p:nvPr/>
        </p:nvGrpSpPr>
        <p:grpSpPr>
          <a:xfrm>
            <a:off x="6521272" y="2634893"/>
            <a:ext cx="2762607" cy="2385949"/>
            <a:chOff x="6521272" y="2634893"/>
            <a:chExt cx="2762607" cy="2385949"/>
          </a:xfrm>
        </p:grpSpPr>
        <p:pic>
          <p:nvPicPr>
            <p:cNvPr id="21" name="Picture 2">
              <a:extLst>
                <a:ext uri="{FF2B5EF4-FFF2-40B4-BE49-F238E27FC236}">
                  <a16:creationId xmlns:a16="http://schemas.microsoft.com/office/drawing/2014/main" id="{8ECA2466-478D-4A48-BC32-6AF7E3CCC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249" y="4728805"/>
              <a:ext cx="378859" cy="292037"/>
            </a:xfrm>
            <a:prstGeom prst="rect">
              <a:avLst/>
            </a:prstGeom>
            <a:noFill/>
            <a:extLst>
              <a:ext uri="{909E8E84-426E-40DD-AFC4-6F175D3DCCD1}">
                <a14:hiddenFill xmlns:a14="http://schemas.microsoft.com/office/drawing/2010/main">
                  <a:solidFill>
                    <a:srgbClr val="FFFFFF"/>
                  </a:solidFill>
                </a14:hiddenFill>
              </a:ext>
            </a:extLst>
          </p:spPr>
        </p:pic>
        <p:sp>
          <p:nvSpPr>
            <p:cNvPr id="22" name="Trapezoid 21">
              <a:extLst>
                <a:ext uri="{FF2B5EF4-FFF2-40B4-BE49-F238E27FC236}">
                  <a16:creationId xmlns:a16="http://schemas.microsoft.com/office/drawing/2014/main" id="{68236906-DD0B-4738-B6C1-E4E339D7DBDA}"/>
                </a:ext>
              </a:extLst>
            </p:cNvPr>
            <p:cNvSpPr/>
            <p:nvPr/>
          </p:nvSpPr>
          <p:spPr>
            <a:xfrm rot="5400000">
              <a:off x="7000435" y="3288836"/>
              <a:ext cx="914400" cy="750951"/>
            </a:xfrm>
            <a:prstGeom prst="trapezoid">
              <a:avLst>
                <a:gd name="adj" fmla="val 346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5A707AC-ABA0-4BA8-8DA4-F508EE17156B}"/>
                </a:ext>
              </a:extLst>
            </p:cNvPr>
            <p:cNvSpPr txBox="1"/>
            <p:nvPr/>
          </p:nvSpPr>
          <p:spPr>
            <a:xfrm>
              <a:off x="6965812" y="4180086"/>
              <a:ext cx="953787" cy="369332"/>
            </a:xfrm>
            <a:prstGeom prst="rect">
              <a:avLst/>
            </a:prstGeom>
            <a:noFill/>
          </p:spPr>
          <p:txBody>
            <a:bodyPr wrap="none" rtlCol="0">
              <a:spAutoFit/>
            </a:bodyPr>
            <a:lstStyle/>
            <a:p>
              <a:r>
                <a:rPr lang="en-US" dirty="0"/>
                <a:t>Encoder</a:t>
              </a:r>
            </a:p>
          </p:txBody>
        </p:sp>
        <p:pic>
          <p:nvPicPr>
            <p:cNvPr id="24" name="Picture 23">
              <a:extLst>
                <a:ext uri="{FF2B5EF4-FFF2-40B4-BE49-F238E27FC236}">
                  <a16:creationId xmlns:a16="http://schemas.microsoft.com/office/drawing/2014/main" id="{5401E593-7317-4E23-9D5C-219BC3F750A2}"/>
                </a:ext>
              </a:extLst>
            </p:cNvPr>
            <p:cNvPicPr>
              <a:picLocks noChangeAspect="1"/>
            </p:cNvPicPr>
            <p:nvPr/>
          </p:nvPicPr>
          <p:blipFill>
            <a:blip r:embed="rId4"/>
            <a:stretch>
              <a:fillRect/>
            </a:stretch>
          </p:blipFill>
          <p:spPr>
            <a:xfrm>
              <a:off x="6521272" y="2634893"/>
              <a:ext cx="414814" cy="1914525"/>
            </a:xfrm>
            <a:prstGeom prst="rect">
              <a:avLst/>
            </a:prstGeom>
          </p:spPr>
        </p:pic>
        <p:cxnSp>
          <p:nvCxnSpPr>
            <p:cNvPr id="25" name="Straight Arrow Connector 24">
              <a:extLst>
                <a:ext uri="{FF2B5EF4-FFF2-40B4-BE49-F238E27FC236}">
                  <a16:creationId xmlns:a16="http://schemas.microsoft.com/office/drawing/2014/main" id="{2FC61EA5-664F-4DF1-955A-C5DAD66DB89C}"/>
                </a:ext>
              </a:extLst>
            </p:cNvPr>
            <p:cNvCxnSpPr>
              <a:cxnSpLocks/>
            </p:cNvCxnSpPr>
            <p:nvPr/>
          </p:nvCxnSpPr>
          <p:spPr>
            <a:xfrm flipV="1">
              <a:off x="7984950" y="3137399"/>
              <a:ext cx="558800" cy="394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a:extLst>
                <a:ext uri="{FF2B5EF4-FFF2-40B4-BE49-F238E27FC236}">
                  <a16:creationId xmlns:a16="http://schemas.microsoft.com/office/drawing/2014/main" id="{D7DEA237-6A53-4CE0-8822-E38DC932D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5589" y="2904845"/>
              <a:ext cx="588290" cy="39458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4C3774D5-7CC7-4FF4-BD0E-593B60F84CE8}"/>
                </a:ext>
              </a:extLst>
            </p:cNvPr>
            <p:cNvCxnSpPr>
              <a:cxnSpLocks/>
            </p:cNvCxnSpPr>
            <p:nvPr/>
          </p:nvCxnSpPr>
          <p:spPr>
            <a:xfrm>
              <a:off x="7986559" y="3850867"/>
              <a:ext cx="611378" cy="3292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4">
              <a:extLst>
                <a:ext uri="{FF2B5EF4-FFF2-40B4-BE49-F238E27FC236}">
                  <a16:creationId xmlns:a16="http://schemas.microsoft.com/office/drawing/2014/main" id="{DCFE0894-4794-4D9A-B723-88F0849A9E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8160" y="4044116"/>
              <a:ext cx="628115" cy="394585"/>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a:extLst>
              <a:ext uri="{FF2B5EF4-FFF2-40B4-BE49-F238E27FC236}">
                <a16:creationId xmlns:a16="http://schemas.microsoft.com/office/drawing/2014/main" id="{BA71E2F0-8596-4CC1-B872-FE5BE3B67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4831" y="2242137"/>
            <a:ext cx="1571342" cy="3281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E522A76-31FD-453F-A7FB-DBF053A4B6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88513" y="3506343"/>
            <a:ext cx="2098463" cy="34452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50DD82D8-1438-48E9-8766-854DC4F57EC3}"/>
              </a:ext>
            </a:extLst>
          </p:cNvPr>
          <p:cNvCxnSpPr>
            <a:cxnSpLocks/>
          </p:cNvCxnSpPr>
          <p:nvPr/>
        </p:nvCxnSpPr>
        <p:spPr>
          <a:xfrm>
            <a:off x="9247452" y="2626773"/>
            <a:ext cx="501516" cy="785644"/>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866B439-ED2B-433A-BCB9-4BA3C5CE4752}"/>
              </a:ext>
            </a:extLst>
          </p:cNvPr>
          <p:cNvCxnSpPr>
            <a:cxnSpLocks/>
          </p:cNvCxnSpPr>
          <p:nvPr/>
        </p:nvCxnSpPr>
        <p:spPr>
          <a:xfrm>
            <a:off x="9287824" y="3332663"/>
            <a:ext cx="493106" cy="3316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B96EC70-66BA-4A06-A278-877CFDB89BD0}"/>
              </a:ext>
            </a:extLst>
          </p:cNvPr>
          <p:cNvCxnSpPr>
            <a:cxnSpLocks/>
          </p:cNvCxnSpPr>
          <p:nvPr/>
        </p:nvCxnSpPr>
        <p:spPr>
          <a:xfrm flipV="1">
            <a:off x="9397652" y="3773836"/>
            <a:ext cx="458899" cy="427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63D4F69-6BAD-480D-BC46-DA32298E723C}"/>
              </a:ext>
            </a:extLst>
          </p:cNvPr>
          <p:cNvSpPr txBox="1"/>
          <p:nvPr/>
        </p:nvSpPr>
        <p:spPr>
          <a:xfrm>
            <a:off x="6510793" y="1519613"/>
            <a:ext cx="2644635" cy="461665"/>
          </a:xfrm>
          <a:prstGeom prst="rect">
            <a:avLst/>
          </a:prstGeom>
          <a:noFill/>
        </p:spPr>
        <p:txBody>
          <a:bodyPr wrap="none" rtlCol="0">
            <a:spAutoFit/>
          </a:bodyPr>
          <a:lstStyle/>
          <a:p>
            <a:r>
              <a:rPr lang="en-US" sz="2400" dirty="0"/>
              <a:t>Reparameterization</a:t>
            </a:r>
          </a:p>
        </p:txBody>
      </p:sp>
      <p:sp>
        <p:nvSpPr>
          <p:cNvPr id="41" name="TextBox 40">
            <a:extLst>
              <a:ext uri="{FF2B5EF4-FFF2-40B4-BE49-F238E27FC236}">
                <a16:creationId xmlns:a16="http://schemas.microsoft.com/office/drawing/2014/main" id="{2ECF4269-2864-4865-94E5-DD37767C0B2A}"/>
              </a:ext>
            </a:extLst>
          </p:cNvPr>
          <p:cNvSpPr txBox="1"/>
          <p:nvPr/>
        </p:nvSpPr>
        <p:spPr>
          <a:xfrm>
            <a:off x="9534377" y="2590126"/>
            <a:ext cx="1290290" cy="369332"/>
          </a:xfrm>
          <a:prstGeom prst="rect">
            <a:avLst/>
          </a:prstGeom>
          <a:noFill/>
        </p:spPr>
        <p:txBody>
          <a:bodyPr wrap="none" rtlCol="0">
            <a:spAutoFit/>
          </a:bodyPr>
          <a:lstStyle/>
          <a:p>
            <a:r>
              <a:rPr lang="en-US" dirty="0">
                <a:solidFill>
                  <a:srgbClr val="FF0000"/>
                </a:solidFill>
              </a:rPr>
              <a:t>No gradient</a:t>
            </a:r>
          </a:p>
        </p:txBody>
      </p:sp>
    </p:spTree>
    <p:extLst>
      <p:ext uri="{BB962C8B-B14F-4D97-AF65-F5344CB8AC3E}">
        <p14:creationId xmlns:p14="http://schemas.microsoft.com/office/powerpoint/2010/main" val="381988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4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2D1E-D128-4406-B395-A93B19B6B743}"/>
              </a:ext>
            </a:extLst>
          </p:cNvPr>
          <p:cNvSpPr>
            <a:spLocks noGrp="1"/>
          </p:cNvSpPr>
          <p:nvPr>
            <p:ph type="title"/>
          </p:nvPr>
        </p:nvSpPr>
        <p:spPr/>
        <p:txBody>
          <a:bodyPr/>
          <a:lstStyle/>
          <a:p>
            <a:r>
              <a:rPr lang="en-US" dirty="0"/>
              <a:t>Variational Autoencoder</a:t>
            </a:r>
          </a:p>
        </p:txBody>
      </p:sp>
      <p:sp>
        <p:nvSpPr>
          <p:cNvPr id="3" name="Content Placeholder 2">
            <a:extLst>
              <a:ext uri="{FF2B5EF4-FFF2-40B4-BE49-F238E27FC236}">
                <a16:creationId xmlns:a16="http://schemas.microsoft.com/office/drawing/2014/main" id="{9C64AAB8-F010-44F5-B19D-5D584C0132C9}"/>
              </a:ext>
            </a:extLst>
          </p:cNvPr>
          <p:cNvSpPr>
            <a:spLocks noGrp="1"/>
          </p:cNvSpPr>
          <p:nvPr>
            <p:ph idx="1"/>
          </p:nvPr>
        </p:nvSpPr>
        <p:spPr/>
        <p:txBody>
          <a:bodyPr/>
          <a:lstStyle/>
          <a:p>
            <a:r>
              <a:rPr lang="en-US" dirty="0"/>
              <a:t>Encoder-Decoder</a:t>
            </a:r>
          </a:p>
          <a:p>
            <a:endParaRPr lang="en-US" dirty="0"/>
          </a:p>
          <a:p>
            <a:endParaRPr lang="en-US" dirty="0"/>
          </a:p>
          <a:p>
            <a:endParaRPr lang="en-US" dirty="0"/>
          </a:p>
          <a:p>
            <a:pPr marL="0" indent="0">
              <a:buNone/>
            </a:pPr>
            <a:endParaRPr lang="en-US" dirty="0"/>
          </a:p>
          <a:p>
            <a:r>
              <a:rPr lang="en-US" dirty="0"/>
              <a:t>Loss function</a:t>
            </a:r>
          </a:p>
        </p:txBody>
      </p:sp>
      <p:sp>
        <p:nvSpPr>
          <p:cNvPr id="6" name="Slide Number Placeholder 5">
            <a:extLst>
              <a:ext uri="{FF2B5EF4-FFF2-40B4-BE49-F238E27FC236}">
                <a16:creationId xmlns:a16="http://schemas.microsoft.com/office/drawing/2014/main" id="{ED51C3B5-7FA7-4C3D-8F53-402FD05235ED}"/>
              </a:ext>
            </a:extLst>
          </p:cNvPr>
          <p:cNvSpPr>
            <a:spLocks noGrp="1"/>
          </p:cNvSpPr>
          <p:nvPr>
            <p:ph type="sldNum" sz="quarter" idx="12"/>
          </p:nvPr>
        </p:nvSpPr>
        <p:spPr/>
        <p:txBody>
          <a:bodyPr/>
          <a:lstStyle/>
          <a:p>
            <a:fld id="{1B30F0CC-EBAF-4E3D-80D7-CFC82A3A738F}" type="slidenum">
              <a:rPr lang="en-US" smtClean="0"/>
              <a:pPr/>
              <a:t>17</a:t>
            </a:fld>
            <a:endParaRPr lang="en-US" dirty="0"/>
          </a:p>
        </p:txBody>
      </p:sp>
      <p:pic>
        <p:nvPicPr>
          <p:cNvPr id="7" name="Picture 2">
            <a:extLst>
              <a:ext uri="{FF2B5EF4-FFF2-40B4-BE49-F238E27FC236}">
                <a16:creationId xmlns:a16="http://schemas.microsoft.com/office/drawing/2014/main" id="{90A7B04E-0179-4766-A336-0276D0813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082" y="3610466"/>
            <a:ext cx="378859" cy="292037"/>
          </a:xfrm>
          <a:prstGeom prst="rect">
            <a:avLst/>
          </a:prstGeom>
          <a:noFill/>
          <a:extLst>
            <a:ext uri="{909E8E84-426E-40DD-AFC4-6F175D3DCCD1}">
              <a14:hiddenFill xmlns:a14="http://schemas.microsoft.com/office/drawing/2010/main">
                <a:solidFill>
                  <a:srgbClr val="FFFFFF"/>
                </a:solidFill>
              </a14:hiddenFill>
            </a:ext>
          </a:extLst>
        </p:spPr>
      </p:pic>
      <p:sp>
        <p:nvSpPr>
          <p:cNvPr id="8" name="Trapezoid 7">
            <a:extLst>
              <a:ext uri="{FF2B5EF4-FFF2-40B4-BE49-F238E27FC236}">
                <a16:creationId xmlns:a16="http://schemas.microsoft.com/office/drawing/2014/main" id="{8EC76BF7-1677-47FE-A870-562E59F197A7}"/>
              </a:ext>
            </a:extLst>
          </p:cNvPr>
          <p:cNvSpPr/>
          <p:nvPr/>
        </p:nvSpPr>
        <p:spPr>
          <a:xfrm rot="5400000">
            <a:off x="4345290" y="2349884"/>
            <a:ext cx="914400" cy="750951"/>
          </a:xfrm>
          <a:prstGeom prst="trapezoid">
            <a:avLst>
              <a:gd name="adj" fmla="val 346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A2EC9C1-BA55-4AF2-856D-7343B1E0A3DA}"/>
              </a:ext>
            </a:extLst>
          </p:cNvPr>
          <p:cNvSpPr txBox="1"/>
          <p:nvPr/>
        </p:nvSpPr>
        <p:spPr>
          <a:xfrm>
            <a:off x="4310667" y="3241134"/>
            <a:ext cx="953787" cy="369332"/>
          </a:xfrm>
          <a:prstGeom prst="rect">
            <a:avLst/>
          </a:prstGeom>
          <a:noFill/>
        </p:spPr>
        <p:txBody>
          <a:bodyPr wrap="none" rtlCol="0">
            <a:spAutoFit/>
          </a:bodyPr>
          <a:lstStyle/>
          <a:p>
            <a:r>
              <a:rPr lang="en-US" dirty="0"/>
              <a:t>Encoder</a:t>
            </a:r>
          </a:p>
        </p:txBody>
      </p:sp>
      <p:pic>
        <p:nvPicPr>
          <p:cNvPr id="10" name="Picture 9">
            <a:extLst>
              <a:ext uri="{FF2B5EF4-FFF2-40B4-BE49-F238E27FC236}">
                <a16:creationId xmlns:a16="http://schemas.microsoft.com/office/drawing/2014/main" id="{465C39B9-EC80-47C1-ADDB-CBE939C92DF3}"/>
              </a:ext>
            </a:extLst>
          </p:cNvPr>
          <p:cNvPicPr>
            <a:picLocks noChangeAspect="1"/>
          </p:cNvPicPr>
          <p:nvPr/>
        </p:nvPicPr>
        <p:blipFill>
          <a:blip r:embed="rId4"/>
          <a:stretch>
            <a:fillRect/>
          </a:stretch>
        </p:blipFill>
        <p:spPr>
          <a:xfrm>
            <a:off x="3866127" y="1615698"/>
            <a:ext cx="414814" cy="1914525"/>
          </a:xfrm>
          <a:prstGeom prst="rect">
            <a:avLst/>
          </a:prstGeom>
        </p:spPr>
      </p:pic>
      <p:cxnSp>
        <p:nvCxnSpPr>
          <p:cNvPr id="11" name="Straight Arrow Connector 10">
            <a:extLst>
              <a:ext uri="{FF2B5EF4-FFF2-40B4-BE49-F238E27FC236}">
                <a16:creationId xmlns:a16="http://schemas.microsoft.com/office/drawing/2014/main" id="{5E20C91C-AC80-40F6-BFD0-351C87AAC352}"/>
              </a:ext>
            </a:extLst>
          </p:cNvPr>
          <p:cNvCxnSpPr>
            <a:cxnSpLocks/>
          </p:cNvCxnSpPr>
          <p:nvPr/>
        </p:nvCxnSpPr>
        <p:spPr>
          <a:xfrm flipV="1">
            <a:off x="5329805" y="2198447"/>
            <a:ext cx="558800" cy="394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8DD5085A-52E9-4509-9DD4-F2EF4F0A1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0444" y="1965893"/>
            <a:ext cx="588290" cy="39458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C02D082C-00D0-4228-AD67-168D264CEF8D}"/>
              </a:ext>
            </a:extLst>
          </p:cNvPr>
          <p:cNvCxnSpPr>
            <a:cxnSpLocks/>
          </p:cNvCxnSpPr>
          <p:nvPr/>
        </p:nvCxnSpPr>
        <p:spPr>
          <a:xfrm>
            <a:off x="5331414" y="2911915"/>
            <a:ext cx="611378" cy="3292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865C25B3-23C3-45FC-86E1-E085C7B855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3015" y="3105164"/>
            <a:ext cx="628115" cy="394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F5B2F635-1C27-41CD-9E81-AC4C1BAF0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9686" y="1303185"/>
            <a:ext cx="1571342" cy="3281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40313E9F-B30A-49B4-883F-A2B35D7440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3368" y="2567391"/>
            <a:ext cx="2098463" cy="34452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5460F0B7-E91A-47DF-B821-1B0BFC6924B6}"/>
              </a:ext>
            </a:extLst>
          </p:cNvPr>
          <p:cNvCxnSpPr>
            <a:cxnSpLocks/>
          </p:cNvCxnSpPr>
          <p:nvPr/>
        </p:nvCxnSpPr>
        <p:spPr>
          <a:xfrm>
            <a:off x="6592307" y="1687821"/>
            <a:ext cx="501516" cy="785644"/>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5F3ACF-5D48-4079-BD5E-160E890E5221}"/>
              </a:ext>
            </a:extLst>
          </p:cNvPr>
          <p:cNvCxnSpPr>
            <a:cxnSpLocks/>
          </p:cNvCxnSpPr>
          <p:nvPr/>
        </p:nvCxnSpPr>
        <p:spPr>
          <a:xfrm>
            <a:off x="6632679" y="2393711"/>
            <a:ext cx="493106" cy="3316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EA0F2A-137F-4121-9051-EB4B2B47B9A1}"/>
              </a:ext>
            </a:extLst>
          </p:cNvPr>
          <p:cNvCxnSpPr>
            <a:cxnSpLocks/>
          </p:cNvCxnSpPr>
          <p:nvPr/>
        </p:nvCxnSpPr>
        <p:spPr>
          <a:xfrm flipV="1">
            <a:off x="6742507" y="2834884"/>
            <a:ext cx="458899" cy="427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rapezoid 21">
            <a:extLst>
              <a:ext uri="{FF2B5EF4-FFF2-40B4-BE49-F238E27FC236}">
                <a16:creationId xmlns:a16="http://schemas.microsoft.com/office/drawing/2014/main" id="{E4E9C4DC-3492-4DAD-81EE-DB3107176981}"/>
              </a:ext>
            </a:extLst>
          </p:cNvPr>
          <p:cNvSpPr/>
          <p:nvPr/>
        </p:nvSpPr>
        <p:spPr>
          <a:xfrm rot="16200000">
            <a:off x="9532326" y="2408458"/>
            <a:ext cx="914400" cy="750951"/>
          </a:xfrm>
          <a:prstGeom prst="trapezoid">
            <a:avLst>
              <a:gd name="adj" fmla="val 3469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F2CC304-9DEA-4D90-A18A-E5F0B1C2D228}"/>
              </a:ext>
            </a:extLst>
          </p:cNvPr>
          <p:cNvSpPr txBox="1"/>
          <p:nvPr/>
        </p:nvSpPr>
        <p:spPr>
          <a:xfrm>
            <a:off x="9500610" y="3334862"/>
            <a:ext cx="977832" cy="369332"/>
          </a:xfrm>
          <a:prstGeom prst="rect">
            <a:avLst/>
          </a:prstGeom>
          <a:noFill/>
        </p:spPr>
        <p:txBody>
          <a:bodyPr wrap="none" rtlCol="0">
            <a:spAutoFit/>
          </a:bodyPr>
          <a:lstStyle/>
          <a:p>
            <a:r>
              <a:rPr lang="en-US" dirty="0"/>
              <a:t>Decoder</a:t>
            </a:r>
          </a:p>
        </p:txBody>
      </p:sp>
      <p:pic>
        <p:nvPicPr>
          <p:cNvPr id="24" name="Picture 23">
            <a:extLst>
              <a:ext uri="{FF2B5EF4-FFF2-40B4-BE49-F238E27FC236}">
                <a16:creationId xmlns:a16="http://schemas.microsoft.com/office/drawing/2014/main" id="{406945EB-A1A8-4C40-A3DC-3F37EDDF3D6B}"/>
              </a:ext>
            </a:extLst>
          </p:cNvPr>
          <p:cNvPicPr>
            <a:picLocks noChangeAspect="1"/>
          </p:cNvPicPr>
          <p:nvPr/>
        </p:nvPicPr>
        <p:blipFill>
          <a:blip r:embed="rId9"/>
          <a:stretch>
            <a:fillRect/>
          </a:stretch>
        </p:blipFill>
        <p:spPr>
          <a:xfrm>
            <a:off x="10647220" y="1586786"/>
            <a:ext cx="422537" cy="1961209"/>
          </a:xfrm>
          <a:prstGeom prst="rect">
            <a:avLst/>
          </a:prstGeom>
        </p:spPr>
      </p:pic>
      <p:pic>
        <p:nvPicPr>
          <p:cNvPr id="25" name="Picture 6">
            <a:extLst>
              <a:ext uri="{FF2B5EF4-FFF2-40B4-BE49-F238E27FC236}">
                <a16:creationId xmlns:a16="http://schemas.microsoft.com/office/drawing/2014/main" id="{AC1109E7-BC6E-4F1C-BF67-BC8A242EBE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8834" y="3565277"/>
            <a:ext cx="356260" cy="43790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5BA3D55-AA2B-4A4F-B14B-B9D9AA948B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3920" y="4692690"/>
            <a:ext cx="7884160" cy="49686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1A0CD08-2ED4-4A4E-9B34-24FF0C4F53A7}"/>
              </a:ext>
            </a:extLst>
          </p:cNvPr>
          <p:cNvSpPr txBox="1"/>
          <p:nvPr/>
        </p:nvSpPr>
        <p:spPr>
          <a:xfrm>
            <a:off x="2899500" y="5525458"/>
            <a:ext cx="2005164" cy="369332"/>
          </a:xfrm>
          <a:prstGeom prst="rect">
            <a:avLst/>
          </a:prstGeom>
          <a:noFill/>
        </p:spPr>
        <p:txBody>
          <a:bodyPr wrap="none" rtlCol="0">
            <a:spAutoFit/>
          </a:bodyPr>
          <a:lstStyle/>
          <a:p>
            <a:r>
              <a:rPr lang="en-US" dirty="0"/>
              <a:t>Reconstruction loss</a:t>
            </a:r>
          </a:p>
        </p:txBody>
      </p:sp>
      <p:sp>
        <p:nvSpPr>
          <p:cNvPr id="33" name="TextBox 32">
            <a:extLst>
              <a:ext uri="{FF2B5EF4-FFF2-40B4-BE49-F238E27FC236}">
                <a16:creationId xmlns:a16="http://schemas.microsoft.com/office/drawing/2014/main" id="{117260C3-6361-44BC-863E-6B7399DA1472}"/>
              </a:ext>
            </a:extLst>
          </p:cNvPr>
          <p:cNvSpPr txBox="1"/>
          <p:nvPr/>
        </p:nvSpPr>
        <p:spPr>
          <a:xfrm>
            <a:off x="7553573" y="5498593"/>
            <a:ext cx="1045479" cy="369332"/>
          </a:xfrm>
          <a:prstGeom prst="rect">
            <a:avLst/>
          </a:prstGeom>
          <a:noFill/>
        </p:spPr>
        <p:txBody>
          <a:bodyPr wrap="none" rtlCol="0">
            <a:spAutoFit/>
          </a:bodyPr>
          <a:lstStyle/>
          <a:p>
            <a:r>
              <a:rPr lang="en-US" dirty="0"/>
              <a:t>Prior loss</a:t>
            </a:r>
          </a:p>
        </p:txBody>
      </p:sp>
      <p:pic>
        <p:nvPicPr>
          <p:cNvPr id="34" name="Picture 33">
            <a:extLst>
              <a:ext uri="{FF2B5EF4-FFF2-40B4-BE49-F238E27FC236}">
                <a16:creationId xmlns:a16="http://schemas.microsoft.com/office/drawing/2014/main" id="{8ECA2941-E56F-4E8E-9BC1-2B54CFF89B6F}"/>
              </a:ext>
            </a:extLst>
          </p:cNvPr>
          <p:cNvPicPr>
            <a:picLocks noChangeAspect="1"/>
          </p:cNvPicPr>
          <p:nvPr/>
        </p:nvPicPr>
        <p:blipFill>
          <a:blip r:embed="rId12"/>
          <a:stretch>
            <a:fillRect/>
          </a:stretch>
        </p:blipFill>
        <p:spPr>
          <a:xfrm>
            <a:off x="8834260" y="5400286"/>
            <a:ext cx="2906219" cy="605185"/>
          </a:xfrm>
          <a:prstGeom prst="rect">
            <a:avLst/>
          </a:prstGeom>
        </p:spPr>
      </p:pic>
    </p:spTree>
    <p:extLst>
      <p:ext uri="{BB962C8B-B14F-4D97-AF65-F5344CB8AC3E}">
        <p14:creationId xmlns:p14="http://schemas.microsoft.com/office/powerpoint/2010/main" val="6664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7736-26E0-4F1D-9A0E-0A98FF3AA705}"/>
              </a:ext>
            </a:extLst>
          </p:cNvPr>
          <p:cNvSpPr>
            <a:spLocks noGrp="1"/>
          </p:cNvSpPr>
          <p:nvPr>
            <p:ph type="title"/>
          </p:nvPr>
        </p:nvSpPr>
        <p:spPr/>
        <p:txBody>
          <a:bodyPr/>
          <a:lstStyle/>
          <a:p>
            <a:r>
              <a:rPr lang="en-US" dirty="0"/>
              <a:t>Variational Autoencoder</a:t>
            </a:r>
          </a:p>
        </p:txBody>
      </p:sp>
      <p:sp>
        <p:nvSpPr>
          <p:cNvPr id="3" name="Content Placeholder 2">
            <a:extLst>
              <a:ext uri="{FF2B5EF4-FFF2-40B4-BE49-F238E27FC236}">
                <a16:creationId xmlns:a16="http://schemas.microsoft.com/office/drawing/2014/main" id="{33DA4AA0-2B4E-45D8-BFC3-EC620CB08779}"/>
              </a:ext>
            </a:extLst>
          </p:cNvPr>
          <p:cNvSpPr>
            <a:spLocks noGrp="1"/>
          </p:cNvSpPr>
          <p:nvPr>
            <p:ph idx="1"/>
          </p:nvPr>
        </p:nvSpPr>
        <p:spPr/>
        <p:txBody>
          <a:bodyPr/>
          <a:lstStyle/>
          <a:p>
            <a:r>
              <a:rPr lang="en-US" dirty="0"/>
              <a:t>Generating data</a:t>
            </a:r>
          </a:p>
        </p:txBody>
      </p:sp>
      <p:sp>
        <p:nvSpPr>
          <p:cNvPr id="6" name="Slide Number Placeholder 5">
            <a:extLst>
              <a:ext uri="{FF2B5EF4-FFF2-40B4-BE49-F238E27FC236}">
                <a16:creationId xmlns:a16="http://schemas.microsoft.com/office/drawing/2014/main" id="{819C1BCE-DD4B-47FA-A493-FA0F13155E19}"/>
              </a:ext>
            </a:extLst>
          </p:cNvPr>
          <p:cNvSpPr>
            <a:spLocks noGrp="1"/>
          </p:cNvSpPr>
          <p:nvPr>
            <p:ph type="sldNum" sz="quarter" idx="12"/>
          </p:nvPr>
        </p:nvSpPr>
        <p:spPr/>
        <p:txBody>
          <a:bodyPr/>
          <a:lstStyle/>
          <a:p>
            <a:fld id="{1B30F0CC-EBAF-4E3D-80D7-CFC82A3A738F}" type="slidenum">
              <a:rPr lang="en-US" smtClean="0"/>
              <a:pPr/>
              <a:t>18</a:t>
            </a:fld>
            <a:endParaRPr lang="en-US" dirty="0"/>
          </a:p>
        </p:txBody>
      </p:sp>
      <p:sp>
        <p:nvSpPr>
          <p:cNvPr id="8" name="Trapezoid 7">
            <a:extLst>
              <a:ext uri="{FF2B5EF4-FFF2-40B4-BE49-F238E27FC236}">
                <a16:creationId xmlns:a16="http://schemas.microsoft.com/office/drawing/2014/main" id="{F710DAD4-B0C7-4964-A41F-384F78DD20DF}"/>
              </a:ext>
            </a:extLst>
          </p:cNvPr>
          <p:cNvSpPr/>
          <p:nvPr/>
        </p:nvSpPr>
        <p:spPr>
          <a:xfrm rot="16200000">
            <a:off x="2957574" y="2720030"/>
            <a:ext cx="914400" cy="750951"/>
          </a:xfrm>
          <a:prstGeom prst="trapezoid">
            <a:avLst>
              <a:gd name="adj" fmla="val 3469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5FFA5A-5776-4605-9E67-5A0D845B2F15}"/>
              </a:ext>
            </a:extLst>
          </p:cNvPr>
          <p:cNvSpPr txBox="1"/>
          <p:nvPr/>
        </p:nvSpPr>
        <p:spPr>
          <a:xfrm>
            <a:off x="2925858" y="3646434"/>
            <a:ext cx="977832" cy="369332"/>
          </a:xfrm>
          <a:prstGeom prst="rect">
            <a:avLst/>
          </a:prstGeom>
          <a:noFill/>
        </p:spPr>
        <p:txBody>
          <a:bodyPr wrap="none" rtlCol="0">
            <a:spAutoFit/>
          </a:bodyPr>
          <a:lstStyle/>
          <a:p>
            <a:r>
              <a:rPr lang="en-US" dirty="0"/>
              <a:t>Decoder</a:t>
            </a:r>
          </a:p>
        </p:txBody>
      </p:sp>
      <p:pic>
        <p:nvPicPr>
          <p:cNvPr id="10" name="Picture 9">
            <a:extLst>
              <a:ext uri="{FF2B5EF4-FFF2-40B4-BE49-F238E27FC236}">
                <a16:creationId xmlns:a16="http://schemas.microsoft.com/office/drawing/2014/main" id="{6F7AD70A-EC15-4C6D-9204-88A584DA5674}"/>
              </a:ext>
            </a:extLst>
          </p:cNvPr>
          <p:cNvPicPr>
            <a:picLocks noChangeAspect="1"/>
          </p:cNvPicPr>
          <p:nvPr/>
        </p:nvPicPr>
        <p:blipFill>
          <a:blip r:embed="rId3"/>
          <a:stretch>
            <a:fillRect/>
          </a:stretch>
        </p:blipFill>
        <p:spPr>
          <a:xfrm>
            <a:off x="4072468" y="1898358"/>
            <a:ext cx="422537" cy="1961209"/>
          </a:xfrm>
          <a:prstGeom prst="rect">
            <a:avLst/>
          </a:prstGeom>
        </p:spPr>
      </p:pic>
      <p:pic>
        <p:nvPicPr>
          <p:cNvPr id="11" name="Picture 6">
            <a:extLst>
              <a:ext uri="{FF2B5EF4-FFF2-40B4-BE49-F238E27FC236}">
                <a16:creationId xmlns:a16="http://schemas.microsoft.com/office/drawing/2014/main" id="{EACFB841-A04E-434D-BF49-B2A5E24C6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4082" y="3876849"/>
            <a:ext cx="356260" cy="4379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C166006-D7A7-421B-B125-0BEE8B4B86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068" y="2878963"/>
            <a:ext cx="1882435" cy="3921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2DCB532-02CC-40AD-A7F5-A58E51E3E893}"/>
              </a:ext>
            </a:extLst>
          </p:cNvPr>
          <p:cNvPicPr>
            <a:picLocks noChangeAspect="1"/>
          </p:cNvPicPr>
          <p:nvPr/>
        </p:nvPicPr>
        <p:blipFill>
          <a:blip r:embed="rId6"/>
          <a:stretch>
            <a:fillRect/>
          </a:stretch>
        </p:blipFill>
        <p:spPr>
          <a:xfrm>
            <a:off x="7490035" y="995001"/>
            <a:ext cx="3067064" cy="4378960"/>
          </a:xfrm>
          <a:prstGeom prst="rect">
            <a:avLst/>
          </a:prstGeom>
        </p:spPr>
      </p:pic>
      <p:sp>
        <p:nvSpPr>
          <p:cNvPr id="16" name="TextBox 15">
            <a:extLst>
              <a:ext uri="{FF2B5EF4-FFF2-40B4-BE49-F238E27FC236}">
                <a16:creationId xmlns:a16="http://schemas.microsoft.com/office/drawing/2014/main" id="{43518F09-0FFA-428E-A131-33CC3B48959A}"/>
              </a:ext>
            </a:extLst>
          </p:cNvPr>
          <p:cNvSpPr txBox="1"/>
          <p:nvPr/>
        </p:nvSpPr>
        <p:spPr>
          <a:xfrm>
            <a:off x="6348866" y="5848679"/>
            <a:ext cx="4558453" cy="307777"/>
          </a:xfrm>
          <a:prstGeom prst="rect">
            <a:avLst/>
          </a:prstGeom>
          <a:noFill/>
        </p:spPr>
        <p:txBody>
          <a:bodyPr wrap="square">
            <a:spAutoFit/>
          </a:bodyPr>
          <a:lstStyle/>
          <a:p>
            <a:r>
              <a:rPr lang="en-US" sz="1400" b="0" i="0" u="none" strike="noStrike" baseline="0" dirty="0">
                <a:latin typeface="NimbusRomNo9L-Medi"/>
              </a:rPr>
              <a:t>Auto-Encoding Variational Bayes. </a:t>
            </a:r>
            <a:r>
              <a:rPr lang="en-US" sz="1400" b="0" i="0" u="none" strike="noStrike" baseline="0" dirty="0" err="1">
                <a:latin typeface="NimbusRomNo9L-Medi"/>
              </a:rPr>
              <a:t>Kingma</a:t>
            </a:r>
            <a:r>
              <a:rPr lang="en-US" sz="1400" b="0" i="0" u="none" strike="noStrike" baseline="0" dirty="0">
                <a:latin typeface="NimbusRomNo9L-Medi"/>
              </a:rPr>
              <a:t> &amp; Welling, ICLR’14.</a:t>
            </a:r>
            <a:endParaRPr lang="en-US" sz="1400" dirty="0"/>
          </a:p>
        </p:txBody>
      </p:sp>
      <p:sp>
        <p:nvSpPr>
          <p:cNvPr id="15" name="TextBox 14">
            <a:extLst>
              <a:ext uri="{FF2B5EF4-FFF2-40B4-BE49-F238E27FC236}">
                <a16:creationId xmlns:a16="http://schemas.microsoft.com/office/drawing/2014/main" id="{21A9FE15-8F0A-41CA-8936-87CC734EDCDF}"/>
              </a:ext>
            </a:extLst>
          </p:cNvPr>
          <p:cNvSpPr txBox="1"/>
          <p:nvPr/>
        </p:nvSpPr>
        <p:spPr>
          <a:xfrm>
            <a:off x="8129010" y="549382"/>
            <a:ext cx="1633460" cy="369332"/>
          </a:xfrm>
          <a:prstGeom prst="rect">
            <a:avLst/>
          </a:prstGeom>
          <a:noFill/>
        </p:spPr>
        <p:txBody>
          <a:bodyPr wrap="none" rtlCol="0">
            <a:spAutoFit/>
          </a:bodyPr>
          <a:lstStyle/>
          <a:p>
            <a:r>
              <a:rPr lang="en-US" dirty="0"/>
              <a:t>2D latent space</a:t>
            </a:r>
          </a:p>
        </p:txBody>
      </p:sp>
      <p:sp>
        <p:nvSpPr>
          <p:cNvPr id="17" name="TextBox 16">
            <a:extLst>
              <a:ext uri="{FF2B5EF4-FFF2-40B4-BE49-F238E27FC236}">
                <a16:creationId xmlns:a16="http://schemas.microsoft.com/office/drawing/2014/main" id="{1FC956C1-965E-4925-BCC9-C8573E49F236}"/>
              </a:ext>
            </a:extLst>
          </p:cNvPr>
          <p:cNvSpPr txBox="1"/>
          <p:nvPr/>
        </p:nvSpPr>
        <p:spPr>
          <a:xfrm>
            <a:off x="578047" y="4494139"/>
            <a:ext cx="526508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Diagonal prior on z -&gt; independent latent variables</a:t>
            </a:r>
          </a:p>
          <a:p>
            <a:pPr marL="285750" indent="-285750">
              <a:buFont typeface="Arial" panose="020B0604020202020204" pitchFamily="34" charset="0"/>
              <a:buChar char="•"/>
            </a:pPr>
            <a:r>
              <a:rPr lang="en-US" sz="2400" dirty="0"/>
              <a:t>Different dimensions of z encode interpretable factors of variation</a:t>
            </a:r>
          </a:p>
        </p:txBody>
      </p:sp>
      <p:pic>
        <p:nvPicPr>
          <p:cNvPr id="19" name="Picture 18">
            <a:extLst>
              <a:ext uri="{FF2B5EF4-FFF2-40B4-BE49-F238E27FC236}">
                <a16:creationId xmlns:a16="http://schemas.microsoft.com/office/drawing/2014/main" id="{52B71C45-C9FE-4B53-A0F6-166F1FE94C63}"/>
              </a:ext>
            </a:extLst>
          </p:cNvPr>
          <p:cNvPicPr>
            <a:picLocks noChangeAspect="1"/>
          </p:cNvPicPr>
          <p:nvPr/>
        </p:nvPicPr>
        <p:blipFill>
          <a:blip r:embed="rId7"/>
          <a:stretch>
            <a:fillRect/>
          </a:stretch>
        </p:blipFill>
        <p:spPr>
          <a:xfrm>
            <a:off x="7984032" y="5341026"/>
            <a:ext cx="3996336" cy="566087"/>
          </a:xfrm>
          <a:prstGeom prst="rect">
            <a:avLst/>
          </a:prstGeom>
        </p:spPr>
      </p:pic>
      <p:pic>
        <p:nvPicPr>
          <p:cNvPr id="21" name="Picture 20">
            <a:extLst>
              <a:ext uri="{FF2B5EF4-FFF2-40B4-BE49-F238E27FC236}">
                <a16:creationId xmlns:a16="http://schemas.microsoft.com/office/drawing/2014/main" id="{ADE9F6CC-3276-4F26-B8D6-169184741378}"/>
              </a:ext>
            </a:extLst>
          </p:cNvPr>
          <p:cNvPicPr>
            <a:picLocks noChangeAspect="1"/>
          </p:cNvPicPr>
          <p:nvPr/>
        </p:nvPicPr>
        <p:blipFill>
          <a:blip r:embed="rId8"/>
          <a:stretch>
            <a:fillRect/>
          </a:stretch>
        </p:blipFill>
        <p:spPr>
          <a:xfrm>
            <a:off x="5447028" y="2054137"/>
            <a:ext cx="2043007" cy="2082736"/>
          </a:xfrm>
          <a:prstGeom prst="rect">
            <a:avLst/>
          </a:prstGeom>
        </p:spPr>
      </p:pic>
    </p:spTree>
    <p:extLst>
      <p:ext uri="{BB962C8B-B14F-4D97-AF65-F5344CB8AC3E}">
        <p14:creationId xmlns:p14="http://schemas.microsoft.com/office/powerpoint/2010/main" val="138183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6"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E8DFC-5E1B-42EF-91AD-6A5C0B0389E3}"/>
              </a:ext>
            </a:extLst>
          </p:cNvPr>
          <p:cNvSpPr>
            <a:spLocks noGrp="1"/>
          </p:cNvSpPr>
          <p:nvPr>
            <p:ph type="title"/>
          </p:nvPr>
        </p:nvSpPr>
        <p:spPr/>
        <p:txBody>
          <a:bodyPr/>
          <a:lstStyle/>
          <a:p>
            <a:r>
              <a:rPr lang="en-US" dirty="0"/>
              <a:t>Direct Content Generation</a:t>
            </a:r>
          </a:p>
        </p:txBody>
      </p:sp>
      <p:sp>
        <p:nvSpPr>
          <p:cNvPr id="3" name="Content Placeholder 2">
            <a:extLst>
              <a:ext uri="{FF2B5EF4-FFF2-40B4-BE49-F238E27FC236}">
                <a16:creationId xmlns:a16="http://schemas.microsoft.com/office/drawing/2014/main" id="{5AC65ECE-FF3D-4AC9-9CC7-68C5A27EDC9C}"/>
              </a:ext>
            </a:extLst>
          </p:cNvPr>
          <p:cNvSpPr>
            <a:spLocks noGrp="1"/>
          </p:cNvSpPr>
          <p:nvPr>
            <p:ph idx="1"/>
          </p:nvPr>
        </p:nvSpPr>
        <p:spPr/>
        <p:txBody>
          <a:bodyPr/>
          <a:lstStyle/>
          <a:p>
            <a:r>
              <a:rPr lang="en-US" dirty="0"/>
              <a:t>VAE models the density as</a:t>
            </a:r>
          </a:p>
          <a:p>
            <a:endParaRPr lang="en-US" dirty="0"/>
          </a:p>
          <a:p>
            <a:endParaRPr lang="en-US" dirty="0"/>
          </a:p>
          <a:p>
            <a:endParaRPr lang="en-US" dirty="0"/>
          </a:p>
          <a:p>
            <a:r>
              <a:rPr lang="en-US" dirty="0"/>
              <a:t>Directly sample from the training distribution without modeling the probability density</a:t>
            </a:r>
          </a:p>
          <a:p>
            <a:endParaRPr lang="en-US" dirty="0"/>
          </a:p>
          <a:p>
            <a:r>
              <a:rPr lang="en-US" dirty="0"/>
              <a:t>Generative Adversarial Networks (GANs) can generate better samples compared to VAEs</a:t>
            </a:r>
          </a:p>
        </p:txBody>
      </p:sp>
      <p:sp>
        <p:nvSpPr>
          <p:cNvPr id="6" name="Slide Number Placeholder 5">
            <a:extLst>
              <a:ext uri="{FF2B5EF4-FFF2-40B4-BE49-F238E27FC236}">
                <a16:creationId xmlns:a16="http://schemas.microsoft.com/office/drawing/2014/main" id="{C91BF85F-F66A-4CD5-913F-0F0E60C490F0}"/>
              </a:ext>
            </a:extLst>
          </p:cNvPr>
          <p:cNvSpPr>
            <a:spLocks noGrp="1"/>
          </p:cNvSpPr>
          <p:nvPr>
            <p:ph type="sldNum" sz="quarter" idx="12"/>
          </p:nvPr>
        </p:nvSpPr>
        <p:spPr/>
        <p:txBody>
          <a:bodyPr/>
          <a:lstStyle/>
          <a:p>
            <a:fld id="{1B30F0CC-EBAF-4E3D-80D7-CFC82A3A738F}" type="slidenum">
              <a:rPr lang="en-US" smtClean="0"/>
              <a:pPr/>
              <a:t>19</a:t>
            </a:fld>
            <a:endParaRPr lang="en-US" dirty="0"/>
          </a:p>
        </p:txBody>
      </p:sp>
      <p:pic>
        <p:nvPicPr>
          <p:cNvPr id="8" name="Picture 7">
            <a:extLst>
              <a:ext uri="{FF2B5EF4-FFF2-40B4-BE49-F238E27FC236}">
                <a16:creationId xmlns:a16="http://schemas.microsoft.com/office/drawing/2014/main" id="{0096CCCD-0192-4D87-A8D6-9CB84E00D405}"/>
              </a:ext>
            </a:extLst>
          </p:cNvPr>
          <p:cNvPicPr>
            <a:picLocks noChangeAspect="1"/>
          </p:cNvPicPr>
          <p:nvPr/>
        </p:nvPicPr>
        <p:blipFill>
          <a:blip r:embed="rId2"/>
          <a:stretch>
            <a:fillRect/>
          </a:stretch>
        </p:blipFill>
        <p:spPr>
          <a:xfrm>
            <a:off x="2468776" y="2129611"/>
            <a:ext cx="5265403" cy="1087371"/>
          </a:xfrm>
          <a:prstGeom prst="rect">
            <a:avLst/>
          </a:prstGeom>
        </p:spPr>
      </p:pic>
    </p:spTree>
    <p:extLst>
      <p:ext uri="{BB962C8B-B14F-4D97-AF65-F5344CB8AC3E}">
        <p14:creationId xmlns:p14="http://schemas.microsoft.com/office/powerpoint/2010/main" val="147968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F9F0-7C59-4529-86B3-5D8DA784350F}"/>
              </a:ext>
            </a:extLst>
          </p:cNvPr>
          <p:cNvSpPr>
            <a:spLocks noGrp="1"/>
          </p:cNvSpPr>
          <p:nvPr>
            <p:ph type="title"/>
          </p:nvPr>
        </p:nvSpPr>
        <p:spPr/>
        <p:txBody>
          <a:bodyPr/>
          <a:lstStyle/>
          <a:p>
            <a:r>
              <a:rPr lang="en-US" dirty="0"/>
              <a:t>Supervised Learning</a:t>
            </a:r>
          </a:p>
        </p:txBody>
      </p:sp>
      <p:sp>
        <p:nvSpPr>
          <p:cNvPr id="6" name="Slide Number Placeholder 5">
            <a:extLst>
              <a:ext uri="{FF2B5EF4-FFF2-40B4-BE49-F238E27FC236}">
                <a16:creationId xmlns:a16="http://schemas.microsoft.com/office/drawing/2014/main" id="{A88D80A4-0428-4253-92C2-6D9CBB9C4F3E}"/>
              </a:ext>
            </a:extLst>
          </p:cNvPr>
          <p:cNvSpPr>
            <a:spLocks noGrp="1"/>
          </p:cNvSpPr>
          <p:nvPr>
            <p:ph type="sldNum" sz="quarter" idx="12"/>
          </p:nvPr>
        </p:nvSpPr>
        <p:spPr/>
        <p:txBody>
          <a:bodyPr/>
          <a:lstStyle/>
          <a:p>
            <a:fld id="{1B30F0CC-EBAF-4E3D-80D7-CFC82A3A738F}" type="slidenum">
              <a:rPr lang="en-US" smtClean="0"/>
              <a:pPr/>
              <a:t>2</a:t>
            </a:fld>
            <a:endParaRPr lang="en-US" dirty="0"/>
          </a:p>
        </p:txBody>
      </p:sp>
      <p:pic>
        <p:nvPicPr>
          <p:cNvPr id="16" name="Shape 1141">
            <a:extLst>
              <a:ext uri="{FF2B5EF4-FFF2-40B4-BE49-F238E27FC236}">
                <a16:creationId xmlns:a16="http://schemas.microsoft.com/office/drawing/2014/main" id="{4F81B5D3-7602-481D-8EFE-E34B6F39BBFE}"/>
              </a:ext>
            </a:extLst>
          </p:cNvPr>
          <p:cNvPicPr preferRelativeResize="0"/>
          <p:nvPr/>
        </p:nvPicPr>
        <p:blipFill>
          <a:blip r:embed="rId2">
            <a:alphaModFix/>
          </a:blip>
          <a:stretch>
            <a:fillRect/>
          </a:stretch>
        </p:blipFill>
        <p:spPr>
          <a:xfrm>
            <a:off x="5293914" y="1241040"/>
            <a:ext cx="2075200" cy="1927731"/>
          </a:xfrm>
          <a:prstGeom prst="rect">
            <a:avLst/>
          </a:prstGeom>
          <a:noFill/>
          <a:ln>
            <a:noFill/>
          </a:ln>
        </p:spPr>
      </p:pic>
      <p:sp>
        <p:nvSpPr>
          <p:cNvPr id="17" name="Right Arrow 6">
            <a:extLst>
              <a:ext uri="{FF2B5EF4-FFF2-40B4-BE49-F238E27FC236}">
                <a16:creationId xmlns:a16="http://schemas.microsoft.com/office/drawing/2014/main" id="{AD465751-789E-4487-BAB5-A2B5ECB69BA9}"/>
              </a:ext>
            </a:extLst>
          </p:cNvPr>
          <p:cNvSpPr/>
          <p:nvPr/>
        </p:nvSpPr>
        <p:spPr>
          <a:xfrm>
            <a:off x="4040651" y="1962589"/>
            <a:ext cx="978408" cy="484632"/>
          </a:xfrm>
          <a:prstGeom prst="rightArrow">
            <a:avLst/>
          </a:prstGeom>
          <a:noFill/>
          <a:ln w="38100">
            <a:solidFill>
              <a:srgbClr val="FFC000"/>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9">
            <a:extLst>
              <a:ext uri="{FF2B5EF4-FFF2-40B4-BE49-F238E27FC236}">
                <a16:creationId xmlns:a16="http://schemas.microsoft.com/office/drawing/2014/main" id="{71DF554B-E62B-4753-8DB4-665233FCB551}"/>
              </a:ext>
            </a:extLst>
          </p:cNvPr>
          <p:cNvSpPr/>
          <p:nvPr/>
        </p:nvSpPr>
        <p:spPr>
          <a:xfrm>
            <a:off x="7509728" y="1962589"/>
            <a:ext cx="978408" cy="484632"/>
          </a:xfrm>
          <a:prstGeom prst="rightArrow">
            <a:avLst/>
          </a:prstGeom>
          <a:noFill/>
          <a:ln w="38100">
            <a:solidFill>
              <a:srgbClr val="FFC000"/>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C170398-674F-4B22-9603-5F52C933981F}"/>
              </a:ext>
            </a:extLst>
          </p:cNvPr>
          <p:cNvSpPr txBox="1"/>
          <p:nvPr/>
        </p:nvSpPr>
        <p:spPr>
          <a:xfrm>
            <a:off x="2989710" y="2718075"/>
            <a:ext cx="949940" cy="461665"/>
          </a:xfrm>
          <a:prstGeom prst="rect">
            <a:avLst/>
          </a:prstGeom>
          <a:noFill/>
        </p:spPr>
        <p:txBody>
          <a:bodyPr wrap="none" rtlCol="0">
            <a:spAutoFit/>
          </a:bodyPr>
          <a:lstStyle/>
          <a:p>
            <a:r>
              <a:rPr lang="en-US" sz="2400" dirty="0"/>
              <a:t>Image</a:t>
            </a:r>
          </a:p>
        </p:txBody>
      </p:sp>
      <p:sp>
        <p:nvSpPr>
          <p:cNvPr id="23" name="TextBox 22">
            <a:extLst>
              <a:ext uri="{FF2B5EF4-FFF2-40B4-BE49-F238E27FC236}">
                <a16:creationId xmlns:a16="http://schemas.microsoft.com/office/drawing/2014/main" id="{B1AC8B1C-5FE8-4AC7-8E71-7F55E26C49E2}"/>
              </a:ext>
            </a:extLst>
          </p:cNvPr>
          <p:cNvSpPr txBox="1"/>
          <p:nvPr/>
        </p:nvSpPr>
        <p:spPr>
          <a:xfrm>
            <a:off x="8290452" y="2718075"/>
            <a:ext cx="1667444" cy="461665"/>
          </a:xfrm>
          <a:prstGeom prst="rect">
            <a:avLst/>
          </a:prstGeom>
          <a:noFill/>
        </p:spPr>
        <p:txBody>
          <a:bodyPr wrap="none" rtlCol="0">
            <a:spAutoFit/>
          </a:bodyPr>
          <a:lstStyle/>
          <a:p>
            <a:r>
              <a:rPr lang="en-US" sz="2400" dirty="0"/>
              <a:t>Object class</a:t>
            </a:r>
          </a:p>
        </p:txBody>
      </p:sp>
      <p:pic>
        <p:nvPicPr>
          <p:cNvPr id="1028" name="Picture 4">
            <a:extLst>
              <a:ext uri="{FF2B5EF4-FFF2-40B4-BE49-F238E27FC236}">
                <a16:creationId xmlns:a16="http://schemas.microsoft.com/office/drawing/2014/main" id="{CD7AAF8E-B0BF-4C99-B5C5-511F7E261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006" y="2065747"/>
            <a:ext cx="457200"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AFF962E-C981-49FA-81D5-4D9526E09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707" y="1977736"/>
            <a:ext cx="457200" cy="5238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73C89BD-009C-48C7-A3D2-96D51D05F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614" y="3330423"/>
            <a:ext cx="1447800" cy="79057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C47CE41E-BC4D-406F-B95D-D6C4027B672A}"/>
              </a:ext>
            </a:extLst>
          </p:cNvPr>
          <p:cNvGrpSpPr/>
          <p:nvPr/>
        </p:nvGrpSpPr>
        <p:grpSpPr>
          <a:xfrm>
            <a:off x="3237263" y="4376345"/>
            <a:ext cx="5250873" cy="1787228"/>
            <a:chOff x="3581400" y="4436427"/>
            <a:chExt cx="5250873" cy="1787228"/>
          </a:xfrm>
        </p:grpSpPr>
        <p:pic>
          <p:nvPicPr>
            <p:cNvPr id="1026" name="Picture 2">
              <a:extLst>
                <a:ext uri="{FF2B5EF4-FFF2-40B4-BE49-F238E27FC236}">
                  <a16:creationId xmlns:a16="http://schemas.microsoft.com/office/drawing/2014/main" id="{33760DF1-B01C-4451-9532-58D0477740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4891" y="4436427"/>
              <a:ext cx="3297382" cy="8375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C6EDB20-81D7-45A1-8ADF-665172F347EA}"/>
                </a:ext>
              </a:extLst>
            </p:cNvPr>
            <p:cNvSpPr txBox="1"/>
            <p:nvPr/>
          </p:nvSpPr>
          <p:spPr>
            <a:xfrm>
              <a:off x="5246087" y="5761990"/>
              <a:ext cx="849913" cy="461665"/>
            </a:xfrm>
            <a:prstGeom prst="rect">
              <a:avLst/>
            </a:prstGeom>
            <a:noFill/>
          </p:spPr>
          <p:txBody>
            <a:bodyPr wrap="none" rtlCol="0">
              <a:spAutoFit/>
            </a:bodyPr>
            <a:lstStyle/>
            <a:p>
              <a:r>
                <a:rPr lang="en-US" sz="2400" dirty="0"/>
                <a:t>Input</a:t>
              </a:r>
            </a:p>
          </p:txBody>
        </p:sp>
        <p:cxnSp>
          <p:nvCxnSpPr>
            <p:cNvPr id="9" name="Straight Arrow Connector 8">
              <a:extLst>
                <a:ext uri="{FF2B5EF4-FFF2-40B4-BE49-F238E27FC236}">
                  <a16:creationId xmlns:a16="http://schemas.microsoft.com/office/drawing/2014/main" id="{177D7E0C-C7AA-4F7D-A4AB-E0232338CA81}"/>
                </a:ext>
              </a:extLst>
            </p:cNvPr>
            <p:cNvCxnSpPr>
              <a:cxnSpLocks/>
              <a:stCxn id="7" idx="0"/>
            </p:cNvCxnSpPr>
            <p:nvPr/>
          </p:nvCxnSpPr>
          <p:spPr>
            <a:xfrm flipV="1">
              <a:off x="5671044" y="5273997"/>
              <a:ext cx="358485" cy="4879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2DD0A94-B5FC-408E-B0AD-290C2268F692}"/>
                </a:ext>
              </a:extLst>
            </p:cNvPr>
            <p:cNvSpPr txBox="1"/>
            <p:nvPr/>
          </p:nvSpPr>
          <p:spPr>
            <a:xfrm>
              <a:off x="6891330" y="5761990"/>
              <a:ext cx="1079142" cy="461665"/>
            </a:xfrm>
            <a:prstGeom prst="rect">
              <a:avLst/>
            </a:prstGeom>
            <a:noFill/>
          </p:spPr>
          <p:txBody>
            <a:bodyPr wrap="none" rtlCol="0">
              <a:spAutoFit/>
            </a:bodyPr>
            <a:lstStyle/>
            <a:p>
              <a:r>
                <a:rPr lang="en-US" sz="2400" dirty="0"/>
                <a:t>Output</a:t>
              </a:r>
            </a:p>
          </p:txBody>
        </p:sp>
        <p:cxnSp>
          <p:nvCxnSpPr>
            <p:cNvPr id="13" name="Straight Arrow Connector 12">
              <a:extLst>
                <a:ext uri="{FF2B5EF4-FFF2-40B4-BE49-F238E27FC236}">
                  <a16:creationId xmlns:a16="http://schemas.microsoft.com/office/drawing/2014/main" id="{759CC939-F70A-4CB9-B35B-D3A836B6D374}"/>
                </a:ext>
              </a:extLst>
            </p:cNvPr>
            <p:cNvCxnSpPr>
              <a:cxnSpLocks/>
              <a:stCxn id="12" idx="0"/>
              <a:endCxn id="1026" idx="2"/>
            </p:cNvCxnSpPr>
            <p:nvPr/>
          </p:nvCxnSpPr>
          <p:spPr>
            <a:xfrm flipH="1" flipV="1">
              <a:off x="7183582" y="5273997"/>
              <a:ext cx="247319" cy="4879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7C1971-B6D8-4E15-A1DD-D0B301334962}"/>
                </a:ext>
              </a:extLst>
            </p:cNvPr>
            <p:cNvSpPr txBox="1"/>
            <p:nvPr/>
          </p:nvSpPr>
          <p:spPr>
            <a:xfrm>
              <a:off x="3581400" y="4661670"/>
              <a:ext cx="1822935" cy="461665"/>
            </a:xfrm>
            <a:prstGeom prst="rect">
              <a:avLst/>
            </a:prstGeom>
            <a:noFill/>
          </p:spPr>
          <p:txBody>
            <a:bodyPr wrap="none" rtlCol="0">
              <a:spAutoFit/>
            </a:bodyPr>
            <a:lstStyle/>
            <a:p>
              <a:r>
                <a:rPr lang="en-US" sz="2400" dirty="0"/>
                <a:t>Training Data</a:t>
              </a:r>
            </a:p>
          </p:txBody>
        </p:sp>
      </p:grpSp>
    </p:spTree>
    <p:extLst>
      <p:ext uri="{BB962C8B-B14F-4D97-AF65-F5344CB8AC3E}">
        <p14:creationId xmlns:p14="http://schemas.microsoft.com/office/powerpoint/2010/main" val="102369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D6806-ED27-4757-8363-BB551DE27E9E}"/>
              </a:ext>
            </a:extLst>
          </p:cNvPr>
          <p:cNvSpPr>
            <a:spLocks noGrp="1"/>
          </p:cNvSpPr>
          <p:nvPr>
            <p:ph type="title"/>
          </p:nvPr>
        </p:nvSpPr>
        <p:spPr/>
        <p:txBody>
          <a:bodyPr/>
          <a:lstStyle/>
          <a:p>
            <a:r>
              <a:rPr lang="en-US" dirty="0"/>
              <a:t>Generative Adversarial Network (GAN)</a:t>
            </a:r>
          </a:p>
        </p:txBody>
      </p:sp>
      <p:sp>
        <p:nvSpPr>
          <p:cNvPr id="3" name="Content Placeholder 2">
            <a:extLst>
              <a:ext uri="{FF2B5EF4-FFF2-40B4-BE49-F238E27FC236}">
                <a16:creationId xmlns:a16="http://schemas.microsoft.com/office/drawing/2014/main" id="{628AF5F1-D44E-4E80-BBED-DFD5D84B9C07}"/>
              </a:ext>
            </a:extLst>
          </p:cNvPr>
          <p:cNvSpPr>
            <a:spLocks noGrp="1"/>
          </p:cNvSpPr>
          <p:nvPr>
            <p:ph idx="1"/>
          </p:nvPr>
        </p:nvSpPr>
        <p:spPr/>
        <p:txBody>
          <a:bodyPr/>
          <a:lstStyle/>
          <a:p>
            <a:r>
              <a:rPr lang="en-US" dirty="0"/>
              <a:t>Goal: sample examples from training distribution</a:t>
            </a:r>
          </a:p>
          <a:p>
            <a:r>
              <a:rPr lang="en-US" dirty="0"/>
              <a:t>Solution</a:t>
            </a:r>
          </a:p>
          <a:p>
            <a:pPr lvl="1"/>
            <a:r>
              <a:rPr lang="en-US" dirty="0"/>
              <a:t>First sample from a simple distribution (e.g., uniform distribution)</a:t>
            </a:r>
          </a:p>
          <a:p>
            <a:pPr lvl="1"/>
            <a:r>
              <a:rPr lang="en-US" dirty="0"/>
              <a:t>Learn transformation to the training distribution</a:t>
            </a:r>
          </a:p>
        </p:txBody>
      </p:sp>
      <p:sp>
        <p:nvSpPr>
          <p:cNvPr id="6" name="Slide Number Placeholder 5">
            <a:extLst>
              <a:ext uri="{FF2B5EF4-FFF2-40B4-BE49-F238E27FC236}">
                <a16:creationId xmlns:a16="http://schemas.microsoft.com/office/drawing/2014/main" id="{594F0992-9527-4340-AE25-AB70746EA085}"/>
              </a:ext>
            </a:extLst>
          </p:cNvPr>
          <p:cNvSpPr>
            <a:spLocks noGrp="1"/>
          </p:cNvSpPr>
          <p:nvPr>
            <p:ph type="sldNum" sz="quarter" idx="12"/>
          </p:nvPr>
        </p:nvSpPr>
        <p:spPr/>
        <p:txBody>
          <a:bodyPr/>
          <a:lstStyle/>
          <a:p>
            <a:fld id="{1B30F0CC-EBAF-4E3D-80D7-CFC82A3A738F}" type="slidenum">
              <a:rPr lang="en-US" smtClean="0"/>
              <a:pPr/>
              <a:t>20</a:t>
            </a:fld>
            <a:endParaRPr lang="en-US" dirty="0"/>
          </a:p>
        </p:txBody>
      </p:sp>
      <p:pic>
        <p:nvPicPr>
          <p:cNvPr id="5122" name="Picture 2">
            <a:extLst>
              <a:ext uri="{FF2B5EF4-FFF2-40B4-BE49-F238E27FC236}">
                <a16:creationId xmlns:a16="http://schemas.microsoft.com/office/drawing/2014/main" id="{477244F0-B5C4-4911-A3B9-91EF61D99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367" y="1568230"/>
            <a:ext cx="822650" cy="4064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8ACC8E3-075A-4807-81F2-E7D83B425D05}"/>
              </a:ext>
            </a:extLst>
          </p:cNvPr>
          <p:cNvPicPr>
            <a:picLocks noChangeAspect="1"/>
          </p:cNvPicPr>
          <p:nvPr/>
        </p:nvPicPr>
        <p:blipFill>
          <a:blip r:embed="rId3"/>
          <a:stretch>
            <a:fillRect/>
          </a:stretch>
        </p:blipFill>
        <p:spPr>
          <a:xfrm>
            <a:off x="4828737" y="3307521"/>
            <a:ext cx="2307156" cy="2774470"/>
          </a:xfrm>
          <a:prstGeom prst="rect">
            <a:avLst/>
          </a:prstGeom>
        </p:spPr>
      </p:pic>
      <p:sp>
        <p:nvSpPr>
          <p:cNvPr id="9" name="TextBox 8">
            <a:extLst>
              <a:ext uri="{FF2B5EF4-FFF2-40B4-BE49-F238E27FC236}">
                <a16:creationId xmlns:a16="http://schemas.microsoft.com/office/drawing/2014/main" id="{F1F30F9D-62FB-4545-97A9-A871B0CF7112}"/>
              </a:ext>
            </a:extLst>
          </p:cNvPr>
          <p:cNvSpPr txBox="1"/>
          <p:nvPr/>
        </p:nvSpPr>
        <p:spPr>
          <a:xfrm>
            <a:off x="2416628" y="5712659"/>
            <a:ext cx="2090701" cy="369332"/>
          </a:xfrm>
          <a:prstGeom prst="rect">
            <a:avLst/>
          </a:prstGeom>
          <a:noFill/>
        </p:spPr>
        <p:txBody>
          <a:bodyPr wrap="none" rtlCol="0">
            <a:spAutoFit/>
          </a:bodyPr>
          <a:lstStyle/>
          <a:p>
            <a:r>
              <a:rPr lang="en-US" dirty="0"/>
              <a:t>Input: random noise</a:t>
            </a:r>
          </a:p>
        </p:txBody>
      </p:sp>
      <p:sp>
        <p:nvSpPr>
          <p:cNvPr id="11" name="TextBox 10">
            <a:extLst>
              <a:ext uri="{FF2B5EF4-FFF2-40B4-BE49-F238E27FC236}">
                <a16:creationId xmlns:a16="http://schemas.microsoft.com/office/drawing/2014/main" id="{32AD4927-BD60-4BE8-AFBB-A6358A52C098}"/>
              </a:ext>
            </a:extLst>
          </p:cNvPr>
          <p:cNvSpPr txBox="1"/>
          <p:nvPr/>
        </p:nvSpPr>
        <p:spPr>
          <a:xfrm>
            <a:off x="2416628" y="3671147"/>
            <a:ext cx="2808515" cy="646331"/>
          </a:xfrm>
          <a:prstGeom prst="rect">
            <a:avLst/>
          </a:prstGeom>
          <a:noFill/>
        </p:spPr>
        <p:txBody>
          <a:bodyPr wrap="square" rtlCol="0">
            <a:spAutoFit/>
          </a:bodyPr>
          <a:lstStyle/>
          <a:p>
            <a:r>
              <a:rPr lang="en-US" dirty="0"/>
              <a:t>Output: sample from the training distribution</a:t>
            </a:r>
          </a:p>
        </p:txBody>
      </p:sp>
      <p:sp>
        <p:nvSpPr>
          <p:cNvPr id="10" name="TextBox 9">
            <a:extLst>
              <a:ext uri="{FF2B5EF4-FFF2-40B4-BE49-F238E27FC236}">
                <a16:creationId xmlns:a16="http://schemas.microsoft.com/office/drawing/2014/main" id="{25C4341E-D00D-4F71-9AF8-B7D3A8F888A0}"/>
              </a:ext>
            </a:extLst>
          </p:cNvPr>
          <p:cNvSpPr txBox="1"/>
          <p:nvPr/>
        </p:nvSpPr>
        <p:spPr>
          <a:xfrm>
            <a:off x="7973947" y="4137678"/>
            <a:ext cx="3379853" cy="92333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How to train the generator?</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We do not know the mapping from z to training data</a:t>
            </a:r>
          </a:p>
        </p:txBody>
      </p:sp>
    </p:spTree>
    <p:extLst>
      <p:ext uri="{BB962C8B-B14F-4D97-AF65-F5344CB8AC3E}">
        <p14:creationId xmlns:p14="http://schemas.microsoft.com/office/powerpoint/2010/main" val="54346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D2A1-ACD8-459C-8768-BEC71C67BFD3}"/>
              </a:ext>
            </a:extLst>
          </p:cNvPr>
          <p:cNvSpPr>
            <a:spLocks noGrp="1"/>
          </p:cNvSpPr>
          <p:nvPr>
            <p:ph type="title"/>
          </p:nvPr>
        </p:nvSpPr>
        <p:spPr/>
        <p:txBody>
          <a:bodyPr/>
          <a:lstStyle/>
          <a:p>
            <a:r>
              <a:rPr lang="en-US" dirty="0"/>
              <a:t>Generative Adversarial Network (GAN)</a:t>
            </a:r>
          </a:p>
        </p:txBody>
      </p:sp>
      <p:sp>
        <p:nvSpPr>
          <p:cNvPr id="3" name="Content Placeholder 2">
            <a:extLst>
              <a:ext uri="{FF2B5EF4-FFF2-40B4-BE49-F238E27FC236}">
                <a16:creationId xmlns:a16="http://schemas.microsoft.com/office/drawing/2014/main" id="{315E9996-B5A1-448D-A7D8-70E0E59E968A}"/>
              </a:ext>
            </a:extLst>
          </p:cNvPr>
          <p:cNvSpPr>
            <a:spLocks noGrp="1"/>
          </p:cNvSpPr>
          <p:nvPr>
            <p:ph idx="1"/>
          </p:nvPr>
        </p:nvSpPr>
        <p:spPr/>
        <p:txBody>
          <a:bodyPr/>
          <a:lstStyle/>
          <a:p>
            <a:r>
              <a:rPr lang="en-US" dirty="0"/>
              <a:t>Generator-Discriminator</a:t>
            </a:r>
          </a:p>
        </p:txBody>
      </p:sp>
      <p:sp>
        <p:nvSpPr>
          <p:cNvPr id="6" name="Slide Number Placeholder 5">
            <a:extLst>
              <a:ext uri="{FF2B5EF4-FFF2-40B4-BE49-F238E27FC236}">
                <a16:creationId xmlns:a16="http://schemas.microsoft.com/office/drawing/2014/main" id="{B783C0FC-81DF-43C3-8EAA-AD9B8308B2F0}"/>
              </a:ext>
            </a:extLst>
          </p:cNvPr>
          <p:cNvSpPr>
            <a:spLocks noGrp="1"/>
          </p:cNvSpPr>
          <p:nvPr>
            <p:ph type="sldNum" sz="quarter" idx="12"/>
          </p:nvPr>
        </p:nvSpPr>
        <p:spPr/>
        <p:txBody>
          <a:bodyPr/>
          <a:lstStyle/>
          <a:p>
            <a:fld id="{1B30F0CC-EBAF-4E3D-80D7-CFC82A3A738F}" type="slidenum">
              <a:rPr lang="en-US" smtClean="0"/>
              <a:pPr/>
              <a:t>21</a:t>
            </a:fld>
            <a:endParaRPr lang="en-US" dirty="0"/>
          </a:p>
        </p:txBody>
      </p:sp>
      <p:pic>
        <p:nvPicPr>
          <p:cNvPr id="6146" name="Picture 2">
            <a:extLst>
              <a:ext uri="{FF2B5EF4-FFF2-40B4-BE49-F238E27FC236}">
                <a16:creationId xmlns:a16="http://schemas.microsoft.com/office/drawing/2014/main" id="{53559639-9A87-42EB-90F9-CDFF61CF6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195" y="3648792"/>
            <a:ext cx="342900" cy="36195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3F90F8C-BC18-4CB7-994C-A93AA5330749}"/>
              </a:ext>
            </a:extLst>
          </p:cNvPr>
          <p:cNvCxnSpPr>
            <a:cxnSpLocks/>
          </p:cNvCxnSpPr>
          <p:nvPr/>
        </p:nvCxnSpPr>
        <p:spPr>
          <a:xfrm>
            <a:off x="1905470" y="3824673"/>
            <a:ext cx="6511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E126E31-FC90-447E-8C45-ECC988D22111}"/>
              </a:ext>
            </a:extLst>
          </p:cNvPr>
          <p:cNvSpPr/>
          <p:nvPr/>
        </p:nvSpPr>
        <p:spPr>
          <a:xfrm>
            <a:off x="2808514" y="3429000"/>
            <a:ext cx="1511559" cy="6578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Generator</a:t>
            </a:r>
          </a:p>
        </p:txBody>
      </p:sp>
      <p:cxnSp>
        <p:nvCxnSpPr>
          <p:cNvPr id="12" name="Straight Arrow Connector 11">
            <a:extLst>
              <a:ext uri="{FF2B5EF4-FFF2-40B4-BE49-F238E27FC236}">
                <a16:creationId xmlns:a16="http://schemas.microsoft.com/office/drawing/2014/main" id="{7A5C402C-D893-475C-9376-B2B5D1145D30}"/>
              </a:ext>
            </a:extLst>
          </p:cNvPr>
          <p:cNvCxnSpPr>
            <a:cxnSpLocks/>
          </p:cNvCxnSpPr>
          <p:nvPr/>
        </p:nvCxnSpPr>
        <p:spPr>
          <a:xfrm>
            <a:off x="4502491" y="3817575"/>
            <a:ext cx="6511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FBFCBFF-7005-465E-9039-CE89A8A1B59D}"/>
              </a:ext>
            </a:extLst>
          </p:cNvPr>
          <p:cNvPicPr>
            <a:picLocks noChangeAspect="1"/>
          </p:cNvPicPr>
          <p:nvPr/>
        </p:nvPicPr>
        <p:blipFill>
          <a:blip r:embed="rId3"/>
          <a:stretch>
            <a:fillRect/>
          </a:stretch>
        </p:blipFill>
        <p:spPr>
          <a:xfrm>
            <a:off x="5328491" y="3196212"/>
            <a:ext cx="1242233" cy="1256921"/>
          </a:xfrm>
          <a:prstGeom prst="rect">
            <a:avLst/>
          </a:prstGeom>
        </p:spPr>
      </p:pic>
      <p:cxnSp>
        <p:nvCxnSpPr>
          <p:cNvPr id="15" name="Straight Arrow Connector 14">
            <a:extLst>
              <a:ext uri="{FF2B5EF4-FFF2-40B4-BE49-F238E27FC236}">
                <a16:creationId xmlns:a16="http://schemas.microsoft.com/office/drawing/2014/main" id="{E3C9B7F8-9688-4D8D-BFC6-9178C1B50BB3}"/>
              </a:ext>
            </a:extLst>
          </p:cNvPr>
          <p:cNvCxnSpPr>
            <a:cxnSpLocks/>
          </p:cNvCxnSpPr>
          <p:nvPr/>
        </p:nvCxnSpPr>
        <p:spPr>
          <a:xfrm>
            <a:off x="6735618" y="3817575"/>
            <a:ext cx="6511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13C45B2-86B7-4DC1-A55F-7C30BC3AC3BE}"/>
              </a:ext>
            </a:extLst>
          </p:cNvPr>
          <p:cNvSpPr/>
          <p:nvPr/>
        </p:nvSpPr>
        <p:spPr>
          <a:xfrm>
            <a:off x="7551629" y="3429000"/>
            <a:ext cx="1617596" cy="6578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Discriminator</a:t>
            </a:r>
          </a:p>
        </p:txBody>
      </p:sp>
      <p:cxnSp>
        <p:nvCxnSpPr>
          <p:cNvPr id="17" name="Straight Arrow Connector 16">
            <a:extLst>
              <a:ext uri="{FF2B5EF4-FFF2-40B4-BE49-F238E27FC236}">
                <a16:creationId xmlns:a16="http://schemas.microsoft.com/office/drawing/2014/main" id="{1A3C8CF2-F003-44D3-A06E-EC6C94D8F706}"/>
              </a:ext>
            </a:extLst>
          </p:cNvPr>
          <p:cNvCxnSpPr>
            <a:cxnSpLocks/>
          </p:cNvCxnSpPr>
          <p:nvPr/>
        </p:nvCxnSpPr>
        <p:spPr>
          <a:xfrm>
            <a:off x="9239332" y="3762369"/>
            <a:ext cx="6511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BAB1132-95A6-4223-8B25-ED8DC53724D1}"/>
              </a:ext>
            </a:extLst>
          </p:cNvPr>
          <p:cNvSpPr txBox="1"/>
          <p:nvPr/>
        </p:nvSpPr>
        <p:spPr>
          <a:xfrm>
            <a:off x="10066593" y="3429000"/>
            <a:ext cx="714426" cy="646331"/>
          </a:xfrm>
          <a:prstGeom prst="rect">
            <a:avLst/>
          </a:prstGeom>
          <a:noFill/>
        </p:spPr>
        <p:txBody>
          <a:bodyPr wrap="none" rtlCol="0">
            <a:spAutoFit/>
          </a:bodyPr>
          <a:lstStyle/>
          <a:p>
            <a:r>
              <a:rPr lang="en-US" dirty="0"/>
              <a:t>Real?</a:t>
            </a:r>
          </a:p>
          <a:p>
            <a:r>
              <a:rPr lang="en-US" dirty="0"/>
              <a:t>Fake?</a:t>
            </a:r>
          </a:p>
        </p:txBody>
      </p:sp>
      <p:cxnSp>
        <p:nvCxnSpPr>
          <p:cNvPr id="19" name="Straight Arrow Connector 18">
            <a:extLst>
              <a:ext uri="{FF2B5EF4-FFF2-40B4-BE49-F238E27FC236}">
                <a16:creationId xmlns:a16="http://schemas.microsoft.com/office/drawing/2014/main" id="{E1528EB8-E828-489A-85E1-3E311FA85104}"/>
              </a:ext>
            </a:extLst>
          </p:cNvPr>
          <p:cNvCxnSpPr>
            <a:cxnSpLocks/>
          </p:cNvCxnSpPr>
          <p:nvPr/>
        </p:nvCxnSpPr>
        <p:spPr>
          <a:xfrm flipH="1">
            <a:off x="9239332" y="4086808"/>
            <a:ext cx="6473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C5B8158-7522-4EBD-A49B-A96E8BABF1F3}"/>
              </a:ext>
            </a:extLst>
          </p:cNvPr>
          <p:cNvCxnSpPr>
            <a:cxnSpLocks/>
          </p:cNvCxnSpPr>
          <p:nvPr/>
        </p:nvCxnSpPr>
        <p:spPr>
          <a:xfrm flipH="1">
            <a:off x="6735618" y="4086808"/>
            <a:ext cx="6473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237FA9-4B96-4515-B6BE-940C46FF5F4A}"/>
              </a:ext>
            </a:extLst>
          </p:cNvPr>
          <p:cNvCxnSpPr>
            <a:cxnSpLocks/>
          </p:cNvCxnSpPr>
          <p:nvPr/>
        </p:nvCxnSpPr>
        <p:spPr>
          <a:xfrm flipH="1">
            <a:off x="4506215" y="4086808"/>
            <a:ext cx="6473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97B922E-1298-4BB2-A2E8-EAB3AA037808}"/>
              </a:ext>
            </a:extLst>
          </p:cNvPr>
          <p:cNvSpPr txBox="1"/>
          <p:nvPr/>
        </p:nvSpPr>
        <p:spPr>
          <a:xfrm>
            <a:off x="6575790" y="4453133"/>
            <a:ext cx="1003352" cy="369332"/>
          </a:xfrm>
          <a:prstGeom prst="rect">
            <a:avLst/>
          </a:prstGeom>
          <a:noFill/>
        </p:spPr>
        <p:txBody>
          <a:bodyPr wrap="none" rtlCol="0">
            <a:spAutoFit/>
          </a:bodyPr>
          <a:lstStyle/>
          <a:p>
            <a:r>
              <a:rPr lang="en-US" dirty="0">
                <a:solidFill>
                  <a:srgbClr val="FF0000"/>
                </a:solidFill>
              </a:rPr>
              <a:t>Gradient</a:t>
            </a:r>
          </a:p>
        </p:txBody>
      </p:sp>
    </p:spTree>
    <p:extLst>
      <p:ext uri="{BB962C8B-B14F-4D97-AF65-F5344CB8AC3E}">
        <p14:creationId xmlns:p14="http://schemas.microsoft.com/office/powerpoint/2010/main" val="6742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4"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1EE92-9E4C-4981-A252-0A849E2736E2}"/>
              </a:ext>
            </a:extLst>
          </p:cNvPr>
          <p:cNvSpPr>
            <a:spLocks noGrp="1"/>
          </p:cNvSpPr>
          <p:nvPr>
            <p:ph type="title"/>
          </p:nvPr>
        </p:nvSpPr>
        <p:spPr/>
        <p:txBody>
          <a:bodyPr/>
          <a:lstStyle/>
          <a:p>
            <a:r>
              <a:rPr lang="en-US" dirty="0"/>
              <a:t>Training GAN: Two-player Game</a:t>
            </a:r>
          </a:p>
        </p:txBody>
      </p:sp>
      <p:sp>
        <p:nvSpPr>
          <p:cNvPr id="3" name="Content Placeholder 2">
            <a:extLst>
              <a:ext uri="{FF2B5EF4-FFF2-40B4-BE49-F238E27FC236}">
                <a16:creationId xmlns:a16="http://schemas.microsoft.com/office/drawing/2014/main" id="{6A2F34AB-AD65-435E-ADAF-29D2BCF1F30C}"/>
              </a:ext>
            </a:extLst>
          </p:cNvPr>
          <p:cNvSpPr>
            <a:spLocks noGrp="1"/>
          </p:cNvSpPr>
          <p:nvPr>
            <p:ph idx="1"/>
          </p:nvPr>
        </p:nvSpPr>
        <p:spPr>
          <a:xfrm>
            <a:off x="501741" y="4435306"/>
            <a:ext cx="10881049" cy="1591769"/>
          </a:xfrm>
        </p:spPr>
        <p:txBody>
          <a:bodyPr/>
          <a:lstStyle/>
          <a:p>
            <a:r>
              <a:rPr lang="en-US" dirty="0"/>
              <a:t>Discriminator: try to distinguish between real image and fake images (generated images from the generator)</a:t>
            </a:r>
          </a:p>
          <a:p>
            <a:r>
              <a:rPr lang="en-US" dirty="0"/>
              <a:t>Generator: try to fool the discriminator by generating real-look images</a:t>
            </a:r>
          </a:p>
        </p:txBody>
      </p:sp>
      <p:sp>
        <p:nvSpPr>
          <p:cNvPr id="6" name="Slide Number Placeholder 5">
            <a:extLst>
              <a:ext uri="{FF2B5EF4-FFF2-40B4-BE49-F238E27FC236}">
                <a16:creationId xmlns:a16="http://schemas.microsoft.com/office/drawing/2014/main" id="{DBB8B4BF-CCBC-4B49-84A8-1B1FEA63FFF8}"/>
              </a:ext>
            </a:extLst>
          </p:cNvPr>
          <p:cNvSpPr>
            <a:spLocks noGrp="1"/>
          </p:cNvSpPr>
          <p:nvPr>
            <p:ph type="sldNum" sz="quarter" idx="12"/>
          </p:nvPr>
        </p:nvSpPr>
        <p:spPr/>
        <p:txBody>
          <a:bodyPr/>
          <a:lstStyle/>
          <a:p>
            <a:fld id="{1B30F0CC-EBAF-4E3D-80D7-CFC82A3A738F}" type="slidenum">
              <a:rPr lang="en-US" smtClean="0"/>
              <a:pPr/>
              <a:t>22</a:t>
            </a:fld>
            <a:endParaRPr lang="en-US" dirty="0"/>
          </a:p>
        </p:txBody>
      </p:sp>
      <p:cxnSp>
        <p:nvCxnSpPr>
          <p:cNvPr id="12" name="Straight Arrow Connector 11">
            <a:extLst>
              <a:ext uri="{FF2B5EF4-FFF2-40B4-BE49-F238E27FC236}">
                <a16:creationId xmlns:a16="http://schemas.microsoft.com/office/drawing/2014/main" id="{A16F1A0D-1712-491E-B1A0-A18C2F56D642}"/>
              </a:ext>
            </a:extLst>
          </p:cNvPr>
          <p:cNvCxnSpPr>
            <a:cxnSpLocks/>
          </p:cNvCxnSpPr>
          <p:nvPr/>
        </p:nvCxnSpPr>
        <p:spPr>
          <a:xfrm>
            <a:off x="7293901" y="2073147"/>
            <a:ext cx="859499" cy="386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07C2D42-B34C-41DF-813C-7D6CD6CDF8AA}"/>
              </a:ext>
            </a:extLst>
          </p:cNvPr>
          <p:cNvSpPr/>
          <p:nvPr/>
        </p:nvSpPr>
        <p:spPr>
          <a:xfrm>
            <a:off x="8228497" y="2342380"/>
            <a:ext cx="1687703" cy="6578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Discriminator</a:t>
            </a:r>
          </a:p>
        </p:txBody>
      </p:sp>
      <p:cxnSp>
        <p:nvCxnSpPr>
          <p:cNvPr id="14" name="Straight Arrow Connector 13">
            <a:extLst>
              <a:ext uri="{FF2B5EF4-FFF2-40B4-BE49-F238E27FC236}">
                <a16:creationId xmlns:a16="http://schemas.microsoft.com/office/drawing/2014/main" id="{ACD10A63-1CCD-455E-B4A2-1E3266C5604E}"/>
              </a:ext>
            </a:extLst>
          </p:cNvPr>
          <p:cNvCxnSpPr>
            <a:cxnSpLocks/>
          </p:cNvCxnSpPr>
          <p:nvPr/>
        </p:nvCxnSpPr>
        <p:spPr>
          <a:xfrm>
            <a:off x="10020862" y="2675749"/>
            <a:ext cx="6511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97DFDEF-8E3E-49CB-B83E-BCBF54CDC84D}"/>
              </a:ext>
            </a:extLst>
          </p:cNvPr>
          <p:cNvSpPr txBox="1"/>
          <p:nvPr/>
        </p:nvSpPr>
        <p:spPr>
          <a:xfrm>
            <a:off x="10848123" y="2342380"/>
            <a:ext cx="714426" cy="646331"/>
          </a:xfrm>
          <a:prstGeom prst="rect">
            <a:avLst/>
          </a:prstGeom>
          <a:noFill/>
        </p:spPr>
        <p:txBody>
          <a:bodyPr wrap="none" rtlCol="0">
            <a:spAutoFit/>
          </a:bodyPr>
          <a:lstStyle/>
          <a:p>
            <a:r>
              <a:rPr lang="en-US" dirty="0"/>
              <a:t>Real?</a:t>
            </a:r>
          </a:p>
          <a:p>
            <a:r>
              <a:rPr lang="en-US" dirty="0"/>
              <a:t>Fake?</a:t>
            </a:r>
          </a:p>
        </p:txBody>
      </p:sp>
      <p:grpSp>
        <p:nvGrpSpPr>
          <p:cNvPr id="11" name="Group 10">
            <a:extLst>
              <a:ext uri="{FF2B5EF4-FFF2-40B4-BE49-F238E27FC236}">
                <a16:creationId xmlns:a16="http://schemas.microsoft.com/office/drawing/2014/main" id="{93B60633-D5DE-4B08-9C2F-4373CF0011EA}"/>
              </a:ext>
            </a:extLst>
          </p:cNvPr>
          <p:cNvGrpSpPr/>
          <p:nvPr/>
        </p:nvGrpSpPr>
        <p:grpSpPr>
          <a:xfrm>
            <a:off x="659232" y="1593739"/>
            <a:ext cx="6454910" cy="1234847"/>
            <a:chOff x="558150" y="3455635"/>
            <a:chExt cx="6454910" cy="1234847"/>
          </a:xfrm>
        </p:grpSpPr>
        <p:pic>
          <p:nvPicPr>
            <p:cNvPr id="7" name="Picture 2">
              <a:extLst>
                <a:ext uri="{FF2B5EF4-FFF2-40B4-BE49-F238E27FC236}">
                  <a16:creationId xmlns:a16="http://schemas.microsoft.com/office/drawing/2014/main" id="{C2A74963-A026-4F41-AAE1-D52339156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50" y="3759162"/>
              <a:ext cx="342900" cy="3619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8DA2A31-0B8C-4D99-BEC8-C2C641C888B5}"/>
                </a:ext>
              </a:extLst>
            </p:cNvPr>
            <p:cNvCxnSpPr>
              <a:cxnSpLocks/>
            </p:cNvCxnSpPr>
            <p:nvPr/>
          </p:nvCxnSpPr>
          <p:spPr>
            <a:xfrm>
              <a:off x="1036425" y="3935043"/>
              <a:ext cx="6511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207CEE9-6931-46AC-9CC6-FD882B5D1372}"/>
                </a:ext>
              </a:extLst>
            </p:cNvPr>
            <p:cNvSpPr/>
            <p:nvPr/>
          </p:nvSpPr>
          <p:spPr>
            <a:xfrm>
              <a:off x="1819820" y="3546468"/>
              <a:ext cx="1511559" cy="6578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Generator</a:t>
              </a:r>
            </a:p>
          </p:txBody>
        </p:sp>
        <p:cxnSp>
          <p:nvCxnSpPr>
            <p:cNvPr id="10" name="Straight Arrow Connector 9">
              <a:extLst>
                <a:ext uri="{FF2B5EF4-FFF2-40B4-BE49-F238E27FC236}">
                  <a16:creationId xmlns:a16="http://schemas.microsoft.com/office/drawing/2014/main" id="{71FBE447-8B52-41F0-8BB2-049A11689C96}"/>
                </a:ext>
              </a:extLst>
            </p:cNvPr>
            <p:cNvCxnSpPr>
              <a:cxnSpLocks/>
            </p:cNvCxnSpPr>
            <p:nvPr/>
          </p:nvCxnSpPr>
          <p:spPr>
            <a:xfrm>
              <a:off x="3513797" y="3935043"/>
              <a:ext cx="6511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E0CDAE5-C73D-459D-B4F5-8065501396AE}"/>
                </a:ext>
              </a:extLst>
            </p:cNvPr>
            <p:cNvPicPr>
              <a:picLocks noChangeAspect="1"/>
            </p:cNvPicPr>
            <p:nvPr/>
          </p:nvPicPr>
          <p:blipFill rotWithShape="1">
            <a:blip r:embed="rId3"/>
            <a:srcRect t="2216" b="3782"/>
            <a:stretch/>
          </p:blipFill>
          <p:spPr>
            <a:xfrm>
              <a:off x="4221712" y="3455635"/>
              <a:ext cx="2791348" cy="841111"/>
            </a:xfrm>
            <a:prstGeom prst="rect">
              <a:avLst/>
            </a:prstGeom>
          </p:spPr>
        </p:pic>
        <p:sp>
          <p:nvSpPr>
            <p:cNvPr id="23" name="TextBox 22">
              <a:extLst>
                <a:ext uri="{FF2B5EF4-FFF2-40B4-BE49-F238E27FC236}">
                  <a16:creationId xmlns:a16="http://schemas.microsoft.com/office/drawing/2014/main" id="{517C723A-80DB-481D-8418-3FCC66E676DC}"/>
                </a:ext>
              </a:extLst>
            </p:cNvPr>
            <p:cNvSpPr txBox="1"/>
            <p:nvPr/>
          </p:nvSpPr>
          <p:spPr>
            <a:xfrm>
              <a:off x="4671486" y="4321150"/>
              <a:ext cx="1891800" cy="369332"/>
            </a:xfrm>
            <a:prstGeom prst="rect">
              <a:avLst/>
            </a:prstGeom>
            <a:noFill/>
          </p:spPr>
          <p:txBody>
            <a:bodyPr wrap="none" rtlCol="0">
              <a:spAutoFit/>
            </a:bodyPr>
            <a:lstStyle/>
            <a:p>
              <a:r>
                <a:rPr lang="en-US" dirty="0"/>
                <a:t>Generated images</a:t>
              </a:r>
            </a:p>
          </p:txBody>
        </p:sp>
      </p:grpSp>
      <p:grpSp>
        <p:nvGrpSpPr>
          <p:cNvPr id="16" name="Group 15">
            <a:extLst>
              <a:ext uri="{FF2B5EF4-FFF2-40B4-BE49-F238E27FC236}">
                <a16:creationId xmlns:a16="http://schemas.microsoft.com/office/drawing/2014/main" id="{B3D159D1-F807-4F74-BF3D-464C406B762F}"/>
              </a:ext>
            </a:extLst>
          </p:cNvPr>
          <p:cNvGrpSpPr/>
          <p:nvPr/>
        </p:nvGrpSpPr>
        <p:grpSpPr>
          <a:xfrm>
            <a:off x="4346975" y="2978110"/>
            <a:ext cx="2742986" cy="1252300"/>
            <a:chOff x="4245893" y="4840006"/>
            <a:chExt cx="2742986" cy="1252300"/>
          </a:xfrm>
        </p:grpSpPr>
        <p:pic>
          <p:nvPicPr>
            <p:cNvPr id="22" name="Picture 21">
              <a:extLst>
                <a:ext uri="{FF2B5EF4-FFF2-40B4-BE49-F238E27FC236}">
                  <a16:creationId xmlns:a16="http://schemas.microsoft.com/office/drawing/2014/main" id="{E66C3FA6-AE18-4D9D-85D2-0707111D2AEF}"/>
                </a:ext>
              </a:extLst>
            </p:cNvPr>
            <p:cNvPicPr>
              <a:picLocks noChangeAspect="1"/>
            </p:cNvPicPr>
            <p:nvPr/>
          </p:nvPicPr>
          <p:blipFill>
            <a:blip r:embed="rId4"/>
            <a:stretch>
              <a:fillRect/>
            </a:stretch>
          </p:blipFill>
          <p:spPr>
            <a:xfrm>
              <a:off x="4245893" y="4840006"/>
              <a:ext cx="2742986" cy="919524"/>
            </a:xfrm>
            <a:prstGeom prst="rect">
              <a:avLst/>
            </a:prstGeom>
          </p:spPr>
        </p:pic>
        <p:sp>
          <p:nvSpPr>
            <p:cNvPr id="24" name="TextBox 23">
              <a:extLst>
                <a:ext uri="{FF2B5EF4-FFF2-40B4-BE49-F238E27FC236}">
                  <a16:creationId xmlns:a16="http://schemas.microsoft.com/office/drawing/2014/main" id="{86D1E840-538B-4FC1-8937-99F2318DFA71}"/>
                </a:ext>
              </a:extLst>
            </p:cNvPr>
            <p:cNvSpPr txBox="1"/>
            <p:nvPr/>
          </p:nvSpPr>
          <p:spPr>
            <a:xfrm>
              <a:off x="4833217" y="5722974"/>
              <a:ext cx="1640064" cy="369332"/>
            </a:xfrm>
            <a:prstGeom prst="rect">
              <a:avLst/>
            </a:prstGeom>
            <a:noFill/>
          </p:spPr>
          <p:txBody>
            <a:bodyPr wrap="none" rtlCol="0">
              <a:spAutoFit/>
            </a:bodyPr>
            <a:lstStyle/>
            <a:p>
              <a:r>
                <a:rPr lang="en-US" dirty="0"/>
                <a:t>Training images</a:t>
              </a:r>
            </a:p>
          </p:txBody>
        </p:sp>
      </p:grpSp>
      <p:cxnSp>
        <p:nvCxnSpPr>
          <p:cNvPr id="26" name="Straight Arrow Connector 25">
            <a:extLst>
              <a:ext uri="{FF2B5EF4-FFF2-40B4-BE49-F238E27FC236}">
                <a16:creationId xmlns:a16="http://schemas.microsoft.com/office/drawing/2014/main" id="{64F1FB54-8628-4000-884C-2775A63077C0}"/>
              </a:ext>
            </a:extLst>
          </p:cNvPr>
          <p:cNvCxnSpPr>
            <a:cxnSpLocks/>
          </p:cNvCxnSpPr>
          <p:nvPr/>
        </p:nvCxnSpPr>
        <p:spPr>
          <a:xfrm flipV="1">
            <a:off x="7237540" y="2828586"/>
            <a:ext cx="915860" cy="491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37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BC36-324C-4D7B-92EF-2D5D9F2B61AA}"/>
              </a:ext>
            </a:extLst>
          </p:cNvPr>
          <p:cNvSpPr>
            <a:spLocks noGrp="1"/>
          </p:cNvSpPr>
          <p:nvPr>
            <p:ph type="title"/>
          </p:nvPr>
        </p:nvSpPr>
        <p:spPr/>
        <p:txBody>
          <a:bodyPr/>
          <a:lstStyle/>
          <a:p>
            <a:r>
              <a:rPr lang="en-US" dirty="0"/>
              <a:t>Training GAN: Two-player Game</a:t>
            </a:r>
          </a:p>
        </p:txBody>
      </p:sp>
      <p:sp>
        <p:nvSpPr>
          <p:cNvPr id="3" name="Content Placeholder 2">
            <a:extLst>
              <a:ext uri="{FF2B5EF4-FFF2-40B4-BE49-F238E27FC236}">
                <a16:creationId xmlns:a16="http://schemas.microsoft.com/office/drawing/2014/main" id="{64003B3E-884E-48DB-AC15-857BEBFE6E8E}"/>
              </a:ext>
            </a:extLst>
          </p:cNvPr>
          <p:cNvSpPr>
            <a:spLocks noGrp="1"/>
          </p:cNvSpPr>
          <p:nvPr>
            <p:ph idx="1"/>
          </p:nvPr>
        </p:nvSpPr>
        <p:spPr/>
        <p:txBody>
          <a:bodyPr/>
          <a:lstStyle/>
          <a:p>
            <a:r>
              <a:rPr lang="en-US" dirty="0"/>
              <a:t>Minmax objective function</a:t>
            </a:r>
          </a:p>
        </p:txBody>
      </p:sp>
      <p:sp>
        <p:nvSpPr>
          <p:cNvPr id="6" name="Slide Number Placeholder 5">
            <a:extLst>
              <a:ext uri="{FF2B5EF4-FFF2-40B4-BE49-F238E27FC236}">
                <a16:creationId xmlns:a16="http://schemas.microsoft.com/office/drawing/2014/main" id="{3D0E941D-416D-4F0D-B9E7-535F284DC504}"/>
              </a:ext>
            </a:extLst>
          </p:cNvPr>
          <p:cNvSpPr>
            <a:spLocks noGrp="1"/>
          </p:cNvSpPr>
          <p:nvPr>
            <p:ph type="sldNum" sz="quarter" idx="12"/>
          </p:nvPr>
        </p:nvSpPr>
        <p:spPr/>
        <p:txBody>
          <a:bodyPr/>
          <a:lstStyle/>
          <a:p>
            <a:fld id="{1B30F0CC-EBAF-4E3D-80D7-CFC82A3A738F}" type="slidenum">
              <a:rPr lang="en-US" smtClean="0"/>
              <a:pPr/>
              <a:t>23</a:t>
            </a:fld>
            <a:endParaRPr lang="en-US" dirty="0"/>
          </a:p>
        </p:txBody>
      </p:sp>
      <p:sp>
        <p:nvSpPr>
          <p:cNvPr id="8" name="TextBox 7">
            <a:extLst>
              <a:ext uri="{FF2B5EF4-FFF2-40B4-BE49-F238E27FC236}">
                <a16:creationId xmlns:a16="http://schemas.microsoft.com/office/drawing/2014/main" id="{9948CF37-0F21-45DB-B0E3-D62E3AA68CF7}"/>
              </a:ext>
            </a:extLst>
          </p:cNvPr>
          <p:cNvSpPr txBox="1"/>
          <p:nvPr/>
        </p:nvSpPr>
        <p:spPr>
          <a:xfrm>
            <a:off x="3448439" y="5804658"/>
            <a:ext cx="6097554" cy="338554"/>
          </a:xfrm>
          <a:prstGeom prst="rect">
            <a:avLst/>
          </a:prstGeom>
          <a:noFill/>
        </p:spPr>
        <p:txBody>
          <a:bodyPr wrap="square">
            <a:spAutoFit/>
          </a:bodyPr>
          <a:lstStyle/>
          <a:p>
            <a:r>
              <a:rPr lang="en-US" sz="1600" b="0" i="0" u="none" strike="noStrike" baseline="0" dirty="0">
                <a:latin typeface="NimbusRomNo9L-Medi"/>
              </a:rPr>
              <a:t>Generative Adversarial Nets. Goodfellow et al. NeurIPS</a:t>
            </a:r>
            <a:r>
              <a:rPr lang="en-US" sz="1600" dirty="0">
                <a:latin typeface="NimbusRomNo9L-Medi"/>
              </a:rPr>
              <a:t>’14</a:t>
            </a:r>
            <a:endParaRPr lang="en-US" sz="1600" dirty="0"/>
          </a:p>
        </p:txBody>
      </p:sp>
      <p:pic>
        <p:nvPicPr>
          <p:cNvPr id="12" name="Picture 11">
            <a:extLst>
              <a:ext uri="{FF2B5EF4-FFF2-40B4-BE49-F238E27FC236}">
                <a16:creationId xmlns:a16="http://schemas.microsoft.com/office/drawing/2014/main" id="{56C93661-B73E-40C7-ABD2-5AE473401AF8}"/>
              </a:ext>
            </a:extLst>
          </p:cNvPr>
          <p:cNvPicPr>
            <a:picLocks noChangeAspect="1"/>
          </p:cNvPicPr>
          <p:nvPr/>
        </p:nvPicPr>
        <p:blipFill>
          <a:blip r:embed="rId2"/>
          <a:stretch>
            <a:fillRect/>
          </a:stretch>
        </p:blipFill>
        <p:spPr>
          <a:xfrm>
            <a:off x="578497" y="2330777"/>
            <a:ext cx="11277600" cy="844181"/>
          </a:xfrm>
          <a:prstGeom prst="rect">
            <a:avLst/>
          </a:prstGeom>
        </p:spPr>
      </p:pic>
      <p:sp>
        <p:nvSpPr>
          <p:cNvPr id="13" name="TextBox 12">
            <a:extLst>
              <a:ext uri="{FF2B5EF4-FFF2-40B4-BE49-F238E27FC236}">
                <a16:creationId xmlns:a16="http://schemas.microsoft.com/office/drawing/2014/main" id="{37D9D4B8-D403-4BAF-BB80-B7ECB12CE86F}"/>
              </a:ext>
            </a:extLst>
          </p:cNvPr>
          <p:cNvSpPr txBox="1"/>
          <p:nvPr/>
        </p:nvSpPr>
        <p:spPr>
          <a:xfrm>
            <a:off x="4134480" y="3571285"/>
            <a:ext cx="2432886"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Discriminator output for real data x</a:t>
            </a:r>
          </a:p>
        </p:txBody>
      </p:sp>
      <p:cxnSp>
        <p:nvCxnSpPr>
          <p:cNvPr id="14" name="Straight Arrow Connector 13">
            <a:extLst>
              <a:ext uri="{FF2B5EF4-FFF2-40B4-BE49-F238E27FC236}">
                <a16:creationId xmlns:a16="http://schemas.microsoft.com/office/drawing/2014/main" id="{6C739D4F-48F1-4FD9-9570-B0FB9BD25D49}"/>
              </a:ext>
            </a:extLst>
          </p:cNvPr>
          <p:cNvCxnSpPr>
            <a:cxnSpLocks/>
          </p:cNvCxnSpPr>
          <p:nvPr/>
        </p:nvCxnSpPr>
        <p:spPr>
          <a:xfrm flipV="1">
            <a:off x="5214728" y="3020357"/>
            <a:ext cx="0" cy="457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789F086-027A-4007-81BF-30C248EB8033}"/>
              </a:ext>
            </a:extLst>
          </p:cNvPr>
          <p:cNvCxnSpPr>
            <a:cxnSpLocks/>
          </p:cNvCxnSpPr>
          <p:nvPr/>
        </p:nvCxnSpPr>
        <p:spPr>
          <a:xfrm flipV="1">
            <a:off x="10844198" y="3018802"/>
            <a:ext cx="0" cy="7277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FD66C0-D6EB-4B40-879C-7314DBE1ACBD}"/>
              </a:ext>
            </a:extLst>
          </p:cNvPr>
          <p:cNvSpPr txBox="1"/>
          <p:nvPr/>
        </p:nvSpPr>
        <p:spPr>
          <a:xfrm>
            <a:off x="10103970" y="3747956"/>
            <a:ext cx="185476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Generator output</a:t>
            </a:r>
          </a:p>
        </p:txBody>
      </p:sp>
      <p:cxnSp>
        <p:nvCxnSpPr>
          <p:cNvPr id="18" name="Straight Arrow Connector 17">
            <a:extLst>
              <a:ext uri="{FF2B5EF4-FFF2-40B4-BE49-F238E27FC236}">
                <a16:creationId xmlns:a16="http://schemas.microsoft.com/office/drawing/2014/main" id="{7E496CFD-9B43-4879-A13B-1BE4BB5E897A}"/>
              </a:ext>
            </a:extLst>
          </p:cNvPr>
          <p:cNvCxnSpPr>
            <a:cxnSpLocks/>
          </p:cNvCxnSpPr>
          <p:nvPr/>
        </p:nvCxnSpPr>
        <p:spPr>
          <a:xfrm flipV="1">
            <a:off x="8910734" y="3018802"/>
            <a:ext cx="635259" cy="5847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711E256-5434-45D2-AD13-CE7562D72E19}"/>
              </a:ext>
            </a:extLst>
          </p:cNvPr>
          <p:cNvSpPr txBox="1"/>
          <p:nvPr/>
        </p:nvSpPr>
        <p:spPr>
          <a:xfrm>
            <a:off x="7495373" y="3668368"/>
            <a:ext cx="2493656"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Discriminator output for generated fake data</a:t>
            </a:r>
          </a:p>
        </p:txBody>
      </p:sp>
      <p:sp>
        <p:nvSpPr>
          <p:cNvPr id="22" name="TextBox 21">
            <a:extLst>
              <a:ext uri="{FF2B5EF4-FFF2-40B4-BE49-F238E27FC236}">
                <a16:creationId xmlns:a16="http://schemas.microsoft.com/office/drawing/2014/main" id="{82A97AE5-A8A9-472E-9524-6FBC38F7A9E8}"/>
              </a:ext>
            </a:extLst>
          </p:cNvPr>
          <p:cNvSpPr txBox="1"/>
          <p:nvPr/>
        </p:nvSpPr>
        <p:spPr>
          <a:xfrm>
            <a:off x="329752" y="4946150"/>
            <a:ext cx="12795234"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Discriminator: </a:t>
            </a:r>
            <a:r>
              <a:rPr lang="en-US" sz="2400" b="1" dirty="0">
                <a:latin typeface="Calibri" panose="020F0502020204030204" pitchFamily="34" charset="0"/>
                <a:cs typeface="Calibri" panose="020F0502020204030204" pitchFamily="34" charset="0"/>
              </a:rPr>
              <a:t>maximize</a:t>
            </a:r>
            <a:r>
              <a:rPr lang="en-US" sz="2400" dirty="0">
                <a:latin typeface="Calibri" panose="020F0502020204030204" pitchFamily="34" charset="0"/>
                <a:cs typeface="Calibri" panose="020F0502020204030204" pitchFamily="34" charset="0"/>
              </a:rPr>
              <a:t> the objective such that D(x) is close to 1 and D(G(z)) is close to 0</a:t>
            </a: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Generator: </a:t>
            </a:r>
            <a:r>
              <a:rPr lang="en-US" sz="2400" b="1" dirty="0">
                <a:latin typeface="Calibri" panose="020F0502020204030204" pitchFamily="34" charset="0"/>
                <a:cs typeface="Calibri" panose="020F0502020204030204" pitchFamily="34" charset="0"/>
              </a:rPr>
              <a:t>minimize</a:t>
            </a:r>
            <a:r>
              <a:rPr lang="en-US" sz="2400" dirty="0">
                <a:latin typeface="Calibri" panose="020F0502020204030204" pitchFamily="34" charset="0"/>
                <a:cs typeface="Calibri" panose="020F0502020204030204" pitchFamily="34" charset="0"/>
              </a:rPr>
              <a:t> the objective such that D(G(z)) is close to 1 (fool the discriminator)</a:t>
            </a:r>
          </a:p>
        </p:txBody>
      </p:sp>
    </p:spTree>
    <p:extLst>
      <p:ext uri="{BB962C8B-B14F-4D97-AF65-F5344CB8AC3E}">
        <p14:creationId xmlns:p14="http://schemas.microsoft.com/office/powerpoint/2010/main" val="306879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71B94-1DD7-4BAD-B20B-EC36DFBA383F}"/>
              </a:ext>
            </a:extLst>
          </p:cNvPr>
          <p:cNvSpPr>
            <a:spLocks noGrp="1"/>
          </p:cNvSpPr>
          <p:nvPr>
            <p:ph type="title"/>
          </p:nvPr>
        </p:nvSpPr>
        <p:spPr/>
        <p:txBody>
          <a:bodyPr/>
          <a:lstStyle/>
          <a:p>
            <a:r>
              <a:rPr lang="en-US" dirty="0"/>
              <a:t>Generative Adversarial Network (GAN)</a:t>
            </a:r>
          </a:p>
        </p:txBody>
      </p:sp>
      <p:sp>
        <p:nvSpPr>
          <p:cNvPr id="6" name="Slide Number Placeholder 5">
            <a:extLst>
              <a:ext uri="{FF2B5EF4-FFF2-40B4-BE49-F238E27FC236}">
                <a16:creationId xmlns:a16="http://schemas.microsoft.com/office/drawing/2014/main" id="{6B402B1F-49F7-43F1-B163-2D4256BDF75A}"/>
              </a:ext>
            </a:extLst>
          </p:cNvPr>
          <p:cNvSpPr>
            <a:spLocks noGrp="1"/>
          </p:cNvSpPr>
          <p:nvPr>
            <p:ph type="sldNum" sz="quarter" idx="12"/>
          </p:nvPr>
        </p:nvSpPr>
        <p:spPr/>
        <p:txBody>
          <a:bodyPr/>
          <a:lstStyle/>
          <a:p>
            <a:fld id="{1B30F0CC-EBAF-4E3D-80D7-CFC82A3A738F}" type="slidenum">
              <a:rPr lang="en-US" smtClean="0"/>
              <a:pPr/>
              <a:t>24</a:t>
            </a:fld>
            <a:endParaRPr lang="en-US" dirty="0"/>
          </a:p>
        </p:txBody>
      </p:sp>
      <p:sp>
        <p:nvSpPr>
          <p:cNvPr id="7" name="TextBox 6">
            <a:extLst>
              <a:ext uri="{FF2B5EF4-FFF2-40B4-BE49-F238E27FC236}">
                <a16:creationId xmlns:a16="http://schemas.microsoft.com/office/drawing/2014/main" id="{EDFEFBA9-BF85-4C1A-ADD4-8DCA6BF590E9}"/>
              </a:ext>
            </a:extLst>
          </p:cNvPr>
          <p:cNvSpPr txBox="1"/>
          <p:nvPr/>
        </p:nvSpPr>
        <p:spPr>
          <a:xfrm>
            <a:off x="3502374" y="5720682"/>
            <a:ext cx="6097554" cy="338554"/>
          </a:xfrm>
          <a:prstGeom prst="rect">
            <a:avLst/>
          </a:prstGeom>
          <a:noFill/>
        </p:spPr>
        <p:txBody>
          <a:bodyPr wrap="square">
            <a:spAutoFit/>
          </a:bodyPr>
          <a:lstStyle/>
          <a:p>
            <a:r>
              <a:rPr lang="en-US" sz="1600" b="0" i="0" u="none" strike="noStrike" baseline="0" dirty="0">
                <a:latin typeface="NimbusRomNo9L-Medi"/>
              </a:rPr>
              <a:t>Generative Adversarial Nets. Goodfellow et al. NeurIPS</a:t>
            </a:r>
            <a:r>
              <a:rPr lang="en-US" sz="1600" dirty="0">
                <a:latin typeface="NimbusRomNo9L-Medi"/>
              </a:rPr>
              <a:t>’14</a:t>
            </a:r>
            <a:endParaRPr lang="en-US" sz="1600" dirty="0"/>
          </a:p>
        </p:txBody>
      </p:sp>
      <p:pic>
        <p:nvPicPr>
          <p:cNvPr id="9" name="Picture 8">
            <a:extLst>
              <a:ext uri="{FF2B5EF4-FFF2-40B4-BE49-F238E27FC236}">
                <a16:creationId xmlns:a16="http://schemas.microsoft.com/office/drawing/2014/main" id="{9F1F384C-85F8-4843-9257-C50609D933A2}"/>
              </a:ext>
            </a:extLst>
          </p:cNvPr>
          <p:cNvPicPr>
            <a:picLocks noChangeAspect="1"/>
          </p:cNvPicPr>
          <p:nvPr/>
        </p:nvPicPr>
        <p:blipFill>
          <a:blip r:embed="rId2"/>
          <a:stretch>
            <a:fillRect/>
          </a:stretch>
        </p:blipFill>
        <p:spPr>
          <a:xfrm>
            <a:off x="520958" y="1526870"/>
            <a:ext cx="11401147" cy="3804260"/>
          </a:xfrm>
          <a:prstGeom prst="rect">
            <a:avLst/>
          </a:prstGeom>
        </p:spPr>
      </p:pic>
      <p:sp>
        <p:nvSpPr>
          <p:cNvPr id="11" name="TextBox 10">
            <a:extLst>
              <a:ext uri="{FF2B5EF4-FFF2-40B4-BE49-F238E27FC236}">
                <a16:creationId xmlns:a16="http://schemas.microsoft.com/office/drawing/2014/main" id="{7ADEC1A4-FD8B-40B3-8628-56F92A9BA493}"/>
              </a:ext>
            </a:extLst>
          </p:cNvPr>
          <p:cNvSpPr txBox="1"/>
          <p:nvPr/>
        </p:nvSpPr>
        <p:spPr>
          <a:xfrm>
            <a:off x="4223657" y="1173123"/>
            <a:ext cx="3929743" cy="369332"/>
          </a:xfrm>
          <a:prstGeom prst="rect">
            <a:avLst/>
          </a:prstGeom>
          <a:noFill/>
        </p:spPr>
        <p:txBody>
          <a:bodyPr wrap="square">
            <a:spAutoFit/>
          </a:bodyPr>
          <a:lstStyle/>
          <a:p>
            <a:r>
              <a:rPr lang="en-US" sz="1800" b="0" i="0" u="none" strike="noStrike" baseline="0">
                <a:latin typeface="NimbusRomNo9L-Regu"/>
              </a:rPr>
              <a:t>Visualization of samples from the model</a:t>
            </a:r>
            <a:endParaRPr lang="en-US" dirty="0"/>
          </a:p>
        </p:txBody>
      </p:sp>
      <p:sp>
        <p:nvSpPr>
          <p:cNvPr id="13" name="TextBox 12">
            <a:extLst>
              <a:ext uri="{FF2B5EF4-FFF2-40B4-BE49-F238E27FC236}">
                <a16:creationId xmlns:a16="http://schemas.microsoft.com/office/drawing/2014/main" id="{697C65EE-0CE9-464C-BCD0-FC67AFBC3B63}"/>
              </a:ext>
            </a:extLst>
          </p:cNvPr>
          <p:cNvSpPr txBox="1"/>
          <p:nvPr/>
        </p:nvSpPr>
        <p:spPr>
          <a:xfrm>
            <a:off x="3884646" y="5341240"/>
            <a:ext cx="3729134" cy="369332"/>
          </a:xfrm>
          <a:prstGeom prst="rect">
            <a:avLst/>
          </a:prstGeom>
          <a:noFill/>
        </p:spPr>
        <p:txBody>
          <a:bodyPr wrap="square">
            <a:spAutoFit/>
          </a:bodyPr>
          <a:lstStyle/>
          <a:p>
            <a:r>
              <a:rPr lang="en-US" sz="1800" b="0" i="0" u="none" strike="noStrike" baseline="0" dirty="0">
                <a:latin typeface="ArialMT"/>
              </a:rPr>
              <a:t>Nearest neighbor from training set</a:t>
            </a:r>
            <a:endParaRPr lang="en-US" dirty="0"/>
          </a:p>
        </p:txBody>
      </p:sp>
    </p:spTree>
    <p:extLst>
      <p:ext uri="{BB962C8B-B14F-4D97-AF65-F5344CB8AC3E}">
        <p14:creationId xmlns:p14="http://schemas.microsoft.com/office/powerpoint/2010/main" val="688174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1FB7-8637-4183-BB45-169562292C0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8E35295-0713-4D0B-B4D9-818BA9296F6D}"/>
              </a:ext>
            </a:extLst>
          </p:cNvPr>
          <p:cNvSpPr>
            <a:spLocks noGrp="1"/>
          </p:cNvSpPr>
          <p:nvPr>
            <p:ph idx="1"/>
          </p:nvPr>
        </p:nvSpPr>
        <p:spPr/>
        <p:txBody>
          <a:bodyPr/>
          <a:lstStyle/>
          <a:p>
            <a:r>
              <a:rPr lang="en-US" dirty="0"/>
              <a:t>Autoencoder</a:t>
            </a:r>
          </a:p>
          <a:p>
            <a:pPr lvl="1"/>
            <a:r>
              <a:rPr lang="en-US" dirty="0"/>
              <a:t>Good for dimension reduction, cannot generate new data</a:t>
            </a:r>
          </a:p>
          <a:p>
            <a:pPr lvl="1"/>
            <a:endParaRPr lang="en-US" dirty="0"/>
          </a:p>
          <a:p>
            <a:r>
              <a:rPr lang="en-US" dirty="0"/>
              <a:t>Variational autoencoder</a:t>
            </a:r>
          </a:p>
          <a:p>
            <a:pPr lvl="1"/>
            <a:r>
              <a:rPr lang="en-US" dirty="0"/>
              <a:t>Probabilistic formulation</a:t>
            </a:r>
          </a:p>
          <a:p>
            <a:pPr lvl="1"/>
            <a:r>
              <a:rPr lang="en-US" dirty="0"/>
              <a:t>Regularized latent space, can be used to generate new data</a:t>
            </a:r>
          </a:p>
          <a:p>
            <a:pPr lvl="1"/>
            <a:endParaRPr lang="en-US" dirty="0"/>
          </a:p>
          <a:p>
            <a:r>
              <a:rPr lang="en-US" dirty="0"/>
              <a:t>Generative Adversarial Network</a:t>
            </a:r>
          </a:p>
          <a:p>
            <a:pPr lvl="1"/>
            <a:r>
              <a:rPr lang="en-US" dirty="0"/>
              <a:t>Directly sample training distribution to generate data</a:t>
            </a:r>
          </a:p>
          <a:p>
            <a:pPr lvl="1"/>
            <a:r>
              <a:rPr lang="en-US" dirty="0"/>
              <a:t>Better samples compared VAEs</a:t>
            </a:r>
          </a:p>
        </p:txBody>
      </p:sp>
      <p:sp>
        <p:nvSpPr>
          <p:cNvPr id="6" name="Slide Number Placeholder 5">
            <a:extLst>
              <a:ext uri="{FF2B5EF4-FFF2-40B4-BE49-F238E27FC236}">
                <a16:creationId xmlns:a16="http://schemas.microsoft.com/office/drawing/2014/main" id="{ED5C6D96-AF1D-4CA6-9EE1-131A7F1DCBBB}"/>
              </a:ext>
            </a:extLst>
          </p:cNvPr>
          <p:cNvSpPr>
            <a:spLocks noGrp="1"/>
          </p:cNvSpPr>
          <p:nvPr>
            <p:ph type="sldNum" sz="quarter" idx="12"/>
          </p:nvPr>
        </p:nvSpPr>
        <p:spPr/>
        <p:txBody>
          <a:bodyPr/>
          <a:lstStyle/>
          <a:p>
            <a:fld id="{1B30F0CC-EBAF-4E3D-80D7-CFC82A3A738F}" type="slidenum">
              <a:rPr lang="en-US" smtClean="0"/>
              <a:pPr/>
              <a:t>25</a:t>
            </a:fld>
            <a:endParaRPr lang="en-US" dirty="0"/>
          </a:p>
        </p:txBody>
      </p:sp>
    </p:spTree>
    <p:extLst>
      <p:ext uri="{BB962C8B-B14F-4D97-AF65-F5344CB8AC3E}">
        <p14:creationId xmlns:p14="http://schemas.microsoft.com/office/powerpoint/2010/main" val="58260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E0561-4E9E-408A-8B6B-7372319B315C}"/>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65121E2C-BFF6-4DF9-99F0-60D4658AA31C}"/>
              </a:ext>
            </a:extLst>
          </p:cNvPr>
          <p:cNvSpPr>
            <a:spLocks noGrp="1"/>
          </p:cNvSpPr>
          <p:nvPr>
            <p:ph idx="1"/>
          </p:nvPr>
        </p:nvSpPr>
        <p:spPr/>
        <p:txBody>
          <a:bodyPr>
            <a:normAutofit fontScale="77500" lnSpcReduction="20000"/>
          </a:bodyPr>
          <a:lstStyle/>
          <a:p>
            <a:r>
              <a:rPr lang="en-US" sz="2800" i="0" u="none" strike="noStrike" baseline="0" dirty="0">
                <a:latin typeface="NimbusSanL-Bold"/>
              </a:rPr>
              <a:t>A Tutorial on Principal Component Analysis. </a:t>
            </a:r>
            <a:r>
              <a:rPr lang="en-US" sz="2800" i="0" u="none" strike="noStrike" baseline="0" dirty="0">
                <a:latin typeface="NimbusSanL-Regu"/>
              </a:rPr>
              <a:t>Jonathon </a:t>
            </a:r>
            <a:r>
              <a:rPr lang="en-US" sz="2800" i="0" u="none" strike="noStrike" baseline="0" dirty="0" err="1">
                <a:latin typeface="NimbusSanL-Regu"/>
              </a:rPr>
              <a:t>Shlens</a:t>
            </a:r>
            <a:r>
              <a:rPr lang="en-US" sz="2800" i="0" u="none" strike="noStrike" baseline="0" dirty="0">
                <a:latin typeface="NimbusSanL-Regu"/>
              </a:rPr>
              <a:t>, 2014. </a:t>
            </a:r>
            <a:r>
              <a:rPr lang="en-US" sz="2800" i="0" u="none" strike="noStrike" baseline="0" dirty="0">
                <a:latin typeface="NimbusSanL-Regu"/>
                <a:hlinkClick r:id="rId2"/>
              </a:rPr>
              <a:t>https://arxiv.org/abs/1404.1100</a:t>
            </a:r>
            <a:endParaRPr lang="en-US" sz="2800" i="0" u="none" strike="noStrike" baseline="0" dirty="0">
              <a:latin typeface="NimbusSanL-Regu"/>
            </a:endParaRPr>
          </a:p>
          <a:p>
            <a:endParaRPr lang="en-US" dirty="0"/>
          </a:p>
          <a:p>
            <a:r>
              <a:rPr lang="en-US" dirty="0"/>
              <a:t>Auto-Encoding Variational Bayes. </a:t>
            </a:r>
            <a:r>
              <a:rPr lang="en-US" dirty="0" err="1"/>
              <a:t>Kingma</a:t>
            </a:r>
            <a:r>
              <a:rPr lang="en-US" dirty="0"/>
              <a:t> &amp; Welling, ICLR, 2004. </a:t>
            </a:r>
            <a:r>
              <a:rPr lang="en-US" b="0" i="0" u="none" strike="noStrike" baseline="0" dirty="0">
                <a:latin typeface="NimbusRomNo9L-Medi"/>
                <a:hlinkClick r:id="rId3"/>
              </a:rPr>
              <a:t>https://arxiv.org/abs/1312.6114</a:t>
            </a:r>
            <a:endParaRPr lang="en-US" b="0" i="0" u="none" strike="noStrike" baseline="0" dirty="0">
              <a:latin typeface="NimbusRomNo9L-Medi"/>
            </a:endParaRPr>
          </a:p>
          <a:p>
            <a:endParaRPr lang="en-US" sz="1800" dirty="0">
              <a:latin typeface="NimbusRomNo9L-Medi"/>
            </a:endParaRPr>
          </a:p>
          <a:p>
            <a:r>
              <a:rPr lang="en-US" dirty="0"/>
              <a:t>Autoencoders. </a:t>
            </a:r>
            <a:r>
              <a:rPr lang="en-US" dirty="0" err="1"/>
              <a:t>Dor</a:t>
            </a:r>
            <a:r>
              <a:rPr lang="en-US" dirty="0"/>
              <a:t> Bank, Noam </a:t>
            </a:r>
            <a:r>
              <a:rPr lang="en-US" dirty="0" err="1"/>
              <a:t>Koenigstein</a:t>
            </a:r>
            <a:r>
              <a:rPr lang="en-US" dirty="0"/>
              <a:t>, Raja </a:t>
            </a:r>
            <a:r>
              <a:rPr lang="en-US" dirty="0" err="1"/>
              <a:t>Giryes</a:t>
            </a:r>
            <a:r>
              <a:rPr lang="en-US" dirty="0"/>
              <a:t>, 2021. </a:t>
            </a:r>
            <a:r>
              <a:rPr lang="en-US" sz="3000" b="0" i="0" u="none" strike="noStrike" baseline="0" dirty="0">
                <a:latin typeface="NimbusRomNo9L-Medi"/>
                <a:hlinkClick r:id="rId4"/>
              </a:rPr>
              <a:t>https://arxiv.org/abs/2003.05991</a:t>
            </a:r>
            <a:endParaRPr lang="en-US" sz="3000" b="0" i="0" u="none" strike="noStrike" baseline="0" dirty="0">
              <a:latin typeface="NimbusRomNo9L-Medi"/>
            </a:endParaRPr>
          </a:p>
          <a:p>
            <a:endParaRPr lang="en-US" sz="1800" dirty="0">
              <a:latin typeface="NimbusRomNo9L-Medi"/>
            </a:endParaRPr>
          </a:p>
          <a:p>
            <a:r>
              <a:rPr lang="en-US" dirty="0"/>
              <a:t>Generative Adversarial Nets. Goodfellow et al. NeurIPS’14. </a:t>
            </a:r>
            <a:r>
              <a:rPr lang="en-US" sz="2800" dirty="0">
                <a:latin typeface="NimbusRomNo9L-Medi"/>
                <a:hlinkClick r:id="rId5"/>
              </a:rPr>
              <a:t>https://arxiv.org/abs/1406.2661</a:t>
            </a:r>
            <a:endParaRPr lang="en-US" sz="2800" dirty="0">
              <a:latin typeface="NimbusRomNo9L-Medi"/>
            </a:endParaRPr>
          </a:p>
          <a:p>
            <a:endParaRPr lang="en-US" dirty="0">
              <a:latin typeface="NimbusRomNo9L-Medi"/>
            </a:endParaRPr>
          </a:p>
          <a:p>
            <a:r>
              <a:rPr lang="en-US" dirty="0"/>
              <a:t>UNSUPERVISED REPRESENTATION LEARNING WITH DEEP CONVOLUTIONAL GENERATIVE ADVERSARIAL NETWORKS. Radford et al., ICLR’16. </a:t>
            </a:r>
            <a:r>
              <a:rPr lang="en-US" sz="2800" b="0" i="0" u="none" strike="noStrike" baseline="0" dirty="0">
                <a:latin typeface="NimbusRomNo9L-Regu"/>
                <a:hlinkClick r:id="rId6"/>
              </a:rPr>
              <a:t>https://arxiv.org/abs/1511.06434</a:t>
            </a:r>
            <a:endParaRPr lang="en-US" sz="2800" dirty="0"/>
          </a:p>
          <a:p>
            <a:endParaRPr lang="en-US" dirty="0"/>
          </a:p>
        </p:txBody>
      </p:sp>
      <p:sp>
        <p:nvSpPr>
          <p:cNvPr id="6" name="Slide Number Placeholder 5">
            <a:extLst>
              <a:ext uri="{FF2B5EF4-FFF2-40B4-BE49-F238E27FC236}">
                <a16:creationId xmlns:a16="http://schemas.microsoft.com/office/drawing/2014/main" id="{21C2DB6B-4F91-4188-96C7-78C494705EB5}"/>
              </a:ext>
            </a:extLst>
          </p:cNvPr>
          <p:cNvSpPr>
            <a:spLocks noGrp="1"/>
          </p:cNvSpPr>
          <p:nvPr>
            <p:ph type="sldNum" sz="quarter" idx="12"/>
          </p:nvPr>
        </p:nvSpPr>
        <p:spPr/>
        <p:txBody>
          <a:bodyPr/>
          <a:lstStyle/>
          <a:p>
            <a:fld id="{1B30F0CC-EBAF-4E3D-80D7-CFC82A3A738F}" type="slidenum">
              <a:rPr lang="en-US" smtClean="0"/>
              <a:pPr/>
              <a:t>26</a:t>
            </a:fld>
            <a:endParaRPr lang="en-US" dirty="0"/>
          </a:p>
        </p:txBody>
      </p:sp>
    </p:spTree>
    <p:extLst>
      <p:ext uri="{BB962C8B-B14F-4D97-AF65-F5344CB8AC3E}">
        <p14:creationId xmlns:p14="http://schemas.microsoft.com/office/powerpoint/2010/main" val="2836198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D0B3-7503-483F-A331-0D8D4F126D8D}"/>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B7AEB1DE-C106-4569-B8E8-3EF0544EC307}"/>
              </a:ext>
            </a:extLst>
          </p:cNvPr>
          <p:cNvSpPr>
            <a:spLocks noGrp="1"/>
          </p:cNvSpPr>
          <p:nvPr>
            <p:ph idx="1"/>
          </p:nvPr>
        </p:nvSpPr>
        <p:spPr/>
        <p:txBody>
          <a:bodyPr/>
          <a:lstStyle/>
          <a:p>
            <a:r>
              <a:rPr lang="en-US" dirty="0"/>
              <a:t>Training data</a:t>
            </a:r>
          </a:p>
          <a:p>
            <a:endParaRPr lang="en-US" dirty="0"/>
          </a:p>
          <a:p>
            <a:r>
              <a:rPr lang="en-US" dirty="0"/>
              <a:t>Goal: discover some underlying hidden structure of the data</a:t>
            </a:r>
          </a:p>
          <a:p>
            <a:endParaRPr lang="en-US" dirty="0"/>
          </a:p>
          <a:p>
            <a:r>
              <a:rPr lang="en-US" dirty="0"/>
              <a:t>Examples</a:t>
            </a:r>
          </a:p>
          <a:p>
            <a:pPr lvl="1"/>
            <a:r>
              <a:rPr lang="en-US" dirty="0"/>
              <a:t>Dimension reduction</a:t>
            </a:r>
          </a:p>
          <a:p>
            <a:pPr lvl="1"/>
            <a:r>
              <a:rPr lang="en-US" dirty="0"/>
              <a:t>Clustering</a:t>
            </a:r>
          </a:p>
          <a:p>
            <a:pPr lvl="1"/>
            <a:r>
              <a:rPr lang="en-US" dirty="0"/>
              <a:t>Probability density estimation</a:t>
            </a:r>
          </a:p>
          <a:p>
            <a:pPr lvl="1"/>
            <a:r>
              <a:rPr lang="en-US" dirty="0"/>
              <a:t>Generative models</a:t>
            </a:r>
          </a:p>
        </p:txBody>
      </p:sp>
      <p:sp>
        <p:nvSpPr>
          <p:cNvPr id="6" name="Slide Number Placeholder 5">
            <a:extLst>
              <a:ext uri="{FF2B5EF4-FFF2-40B4-BE49-F238E27FC236}">
                <a16:creationId xmlns:a16="http://schemas.microsoft.com/office/drawing/2014/main" id="{170D5FF1-77B2-4E74-B12C-047253673677}"/>
              </a:ext>
            </a:extLst>
          </p:cNvPr>
          <p:cNvSpPr>
            <a:spLocks noGrp="1"/>
          </p:cNvSpPr>
          <p:nvPr>
            <p:ph type="sldNum" sz="quarter" idx="12"/>
          </p:nvPr>
        </p:nvSpPr>
        <p:spPr/>
        <p:txBody>
          <a:bodyPr/>
          <a:lstStyle/>
          <a:p>
            <a:fld id="{1B30F0CC-EBAF-4E3D-80D7-CFC82A3A738F}" type="slidenum">
              <a:rPr lang="en-US" smtClean="0"/>
              <a:pPr/>
              <a:t>3</a:t>
            </a:fld>
            <a:endParaRPr lang="en-US" dirty="0"/>
          </a:p>
        </p:txBody>
      </p:sp>
      <p:pic>
        <p:nvPicPr>
          <p:cNvPr id="1026" name="Picture 2">
            <a:extLst>
              <a:ext uri="{FF2B5EF4-FFF2-40B4-BE49-F238E27FC236}">
                <a16:creationId xmlns:a16="http://schemas.microsoft.com/office/drawing/2014/main" id="{2C3CF487-1CB5-4638-B64D-6D0FB1339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8298" y="1388843"/>
            <a:ext cx="1743387" cy="6419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C31BCC-2B49-4E72-B9E1-FC29F1E47D89}"/>
              </a:ext>
            </a:extLst>
          </p:cNvPr>
          <p:cNvSpPr txBox="1"/>
          <p:nvPr/>
        </p:nvSpPr>
        <p:spPr>
          <a:xfrm>
            <a:off x="5486698" y="1504677"/>
            <a:ext cx="1218603" cy="461665"/>
          </a:xfrm>
          <a:prstGeom prst="rect">
            <a:avLst/>
          </a:prstGeom>
          <a:noFill/>
        </p:spPr>
        <p:txBody>
          <a:bodyPr wrap="none" rtlCol="0">
            <a:spAutoFit/>
          </a:bodyPr>
          <a:lstStyle/>
          <a:p>
            <a:r>
              <a:rPr lang="en-US" sz="2400" dirty="0">
                <a:solidFill>
                  <a:srgbClr val="FF0000"/>
                </a:solidFill>
              </a:rPr>
              <a:t>No label</a:t>
            </a:r>
          </a:p>
        </p:txBody>
      </p:sp>
    </p:spTree>
    <p:extLst>
      <p:ext uri="{BB962C8B-B14F-4D97-AF65-F5344CB8AC3E}">
        <p14:creationId xmlns:p14="http://schemas.microsoft.com/office/powerpoint/2010/main" val="46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2473-FC76-4B07-9573-8DE9AA637990}"/>
              </a:ext>
            </a:extLst>
          </p:cNvPr>
          <p:cNvSpPr>
            <a:spLocks noGrp="1"/>
          </p:cNvSpPr>
          <p:nvPr>
            <p:ph type="title"/>
          </p:nvPr>
        </p:nvSpPr>
        <p:spPr/>
        <p:txBody>
          <a:bodyPr/>
          <a:lstStyle/>
          <a:p>
            <a:r>
              <a:rPr lang="en-US" dirty="0"/>
              <a:t>Dimension Reduction</a:t>
            </a:r>
          </a:p>
        </p:txBody>
      </p:sp>
      <p:sp>
        <p:nvSpPr>
          <p:cNvPr id="3" name="Content Placeholder 2">
            <a:extLst>
              <a:ext uri="{FF2B5EF4-FFF2-40B4-BE49-F238E27FC236}">
                <a16:creationId xmlns:a16="http://schemas.microsoft.com/office/drawing/2014/main" id="{A3E3A157-D90E-439C-94FC-0E6609BE8E22}"/>
              </a:ext>
            </a:extLst>
          </p:cNvPr>
          <p:cNvSpPr>
            <a:spLocks noGrp="1"/>
          </p:cNvSpPr>
          <p:nvPr>
            <p:ph idx="1"/>
          </p:nvPr>
        </p:nvSpPr>
        <p:spPr/>
        <p:txBody>
          <a:bodyPr/>
          <a:lstStyle/>
          <a:p>
            <a:r>
              <a:rPr lang="en-US" dirty="0"/>
              <a:t>Map data from a high-dimension space to a low-dimension space</a:t>
            </a:r>
          </a:p>
          <a:p>
            <a:endParaRPr lang="en-US" dirty="0"/>
          </a:p>
          <a:p>
            <a:endParaRPr lang="en-US" dirty="0"/>
          </a:p>
          <a:p>
            <a:r>
              <a:rPr lang="en-US" dirty="0"/>
              <a:t>The low-dimensional representation maintains meaningful properties of the original data</a:t>
            </a:r>
          </a:p>
          <a:p>
            <a:pPr lvl="1"/>
            <a:r>
              <a:rPr lang="en-US" dirty="0"/>
              <a:t>E.g., can be used to reconstruct the original data</a:t>
            </a:r>
          </a:p>
          <a:p>
            <a:pPr lvl="1"/>
            <a:endParaRPr lang="en-US" dirty="0"/>
          </a:p>
          <a:p>
            <a:r>
              <a:rPr lang="en-US" dirty="0"/>
              <a:t>Applications</a:t>
            </a:r>
          </a:p>
          <a:p>
            <a:pPr lvl="1"/>
            <a:r>
              <a:rPr lang="en-US" dirty="0"/>
              <a:t>Data compression, data visualization, data representation learning</a:t>
            </a:r>
          </a:p>
        </p:txBody>
      </p:sp>
      <p:sp>
        <p:nvSpPr>
          <p:cNvPr id="6" name="Slide Number Placeholder 5">
            <a:extLst>
              <a:ext uri="{FF2B5EF4-FFF2-40B4-BE49-F238E27FC236}">
                <a16:creationId xmlns:a16="http://schemas.microsoft.com/office/drawing/2014/main" id="{AA250054-4D26-424A-8D8B-E44BD8590AE2}"/>
              </a:ext>
            </a:extLst>
          </p:cNvPr>
          <p:cNvSpPr>
            <a:spLocks noGrp="1"/>
          </p:cNvSpPr>
          <p:nvPr>
            <p:ph type="sldNum" sz="quarter" idx="12"/>
          </p:nvPr>
        </p:nvSpPr>
        <p:spPr/>
        <p:txBody>
          <a:bodyPr/>
          <a:lstStyle/>
          <a:p>
            <a:fld id="{1B30F0CC-EBAF-4E3D-80D7-CFC82A3A738F}" type="slidenum">
              <a:rPr lang="en-US" smtClean="0"/>
              <a:pPr/>
              <a:t>4</a:t>
            </a:fld>
            <a:endParaRPr lang="en-US" dirty="0"/>
          </a:p>
        </p:txBody>
      </p:sp>
      <p:pic>
        <p:nvPicPr>
          <p:cNvPr id="2050" name="Picture 2">
            <a:extLst>
              <a:ext uri="{FF2B5EF4-FFF2-40B4-BE49-F238E27FC236}">
                <a16:creationId xmlns:a16="http://schemas.microsoft.com/office/drawing/2014/main" id="{D3A206F7-E508-48B2-A3D3-D96130208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436" y="2167335"/>
            <a:ext cx="5273337" cy="6015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F5B839C-074D-4475-9123-13E63055E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273044"/>
            <a:ext cx="1434607" cy="30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2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FA3D-EDC3-493C-AF23-775146D65F54}"/>
              </a:ext>
            </a:extLst>
          </p:cNvPr>
          <p:cNvSpPr>
            <a:spLocks noGrp="1"/>
          </p:cNvSpPr>
          <p:nvPr>
            <p:ph type="title"/>
          </p:nvPr>
        </p:nvSpPr>
        <p:spPr/>
        <p:txBody>
          <a:bodyPr/>
          <a:lstStyle/>
          <a:p>
            <a:r>
              <a:rPr lang="en-US" dirty="0"/>
              <a:t>Principal Component Analysis (PCA)</a:t>
            </a:r>
          </a:p>
        </p:txBody>
      </p:sp>
      <p:sp>
        <p:nvSpPr>
          <p:cNvPr id="3" name="Content Placeholder 2">
            <a:extLst>
              <a:ext uri="{FF2B5EF4-FFF2-40B4-BE49-F238E27FC236}">
                <a16:creationId xmlns:a16="http://schemas.microsoft.com/office/drawing/2014/main" id="{1F3BFFAC-76D5-4D82-AA9E-49A2CBE22347}"/>
              </a:ext>
            </a:extLst>
          </p:cNvPr>
          <p:cNvSpPr>
            <a:spLocks noGrp="1"/>
          </p:cNvSpPr>
          <p:nvPr>
            <p:ph idx="1"/>
          </p:nvPr>
        </p:nvSpPr>
        <p:spPr/>
        <p:txBody>
          <a:bodyPr/>
          <a:lstStyle/>
          <a:p>
            <a:r>
              <a:rPr lang="en-US" dirty="0"/>
              <a:t>Linear mapping</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04175C3E-46D3-4DD1-95BD-82871C96D81F}"/>
              </a:ext>
            </a:extLst>
          </p:cNvPr>
          <p:cNvSpPr>
            <a:spLocks noGrp="1"/>
          </p:cNvSpPr>
          <p:nvPr>
            <p:ph type="sldNum" sz="quarter" idx="12"/>
          </p:nvPr>
        </p:nvSpPr>
        <p:spPr/>
        <p:txBody>
          <a:bodyPr/>
          <a:lstStyle/>
          <a:p>
            <a:fld id="{1B30F0CC-EBAF-4E3D-80D7-CFC82A3A738F}" type="slidenum">
              <a:rPr lang="en-US" smtClean="0"/>
              <a:pPr/>
              <a:t>5</a:t>
            </a:fld>
            <a:endParaRPr lang="en-US" dirty="0"/>
          </a:p>
        </p:txBody>
      </p:sp>
      <p:pic>
        <p:nvPicPr>
          <p:cNvPr id="3074" name="Picture 2">
            <a:extLst>
              <a:ext uri="{FF2B5EF4-FFF2-40B4-BE49-F238E27FC236}">
                <a16:creationId xmlns:a16="http://schemas.microsoft.com/office/drawing/2014/main" id="{B0BFD0DF-4F15-4B9E-A495-647039C96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482571"/>
            <a:ext cx="1857375" cy="49799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258AE5E4-B82E-41DA-BA8D-7333337CA347}"/>
              </a:ext>
            </a:extLst>
          </p:cNvPr>
          <p:cNvCxnSpPr>
            <a:cxnSpLocks/>
          </p:cNvCxnSpPr>
          <p:nvPr/>
        </p:nvCxnSpPr>
        <p:spPr>
          <a:xfrm flipH="1" flipV="1">
            <a:off x="5791404" y="1980563"/>
            <a:ext cx="304596" cy="4673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A2962134-298E-46DF-87F7-0CB6F7437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702" y="2541653"/>
            <a:ext cx="1143000" cy="3077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8726D36-4A40-4E07-92F5-832C678C00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493" y="2629604"/>
            <a:ext cx="1271587" cy="21978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86773402-127F-4F69-89E2-841032285BE3}"/>
              </a:ext>
            </a:extLst>
          </p:cNvPr>
          <p:cNvCxnSpPr>
            <a:cxnSpLocks/>
          </p:cNvCxnSpPr>
          <p:nvPr/>
        </p:nvCxnSpPr>
        <p:spPr>
          <a:xfrm flipV="1">
            <a:off x="4867275" y="1980563"/>
            <a:ext cx="352629" cy="561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AA09372B-AEA9-4658-86EB-94300DF74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51" y="2541653"/>
            <a:ext cx="1143000" cy="30773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3B6224CE-C31A-45F6-BC51-F83A8A89077A}"/>
              </a:ext>
            </a:extLst>
          </p:cNvPr>
          <p:cNvCxnSpPr>
            <a:cxnSpLocks/>
          </p:cNvCxnSpPr>
          <p:nvPr/>
        </p:nvCxnSpPr>
        <p:spPr>
          <a:xfrm flipV="1">
            <a:off x="3576536" y="1980563"/>
            <a:ext cx="394121" cy="561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80" name="Picture 8">
            <a:extLst>
              <a:ext uri="{FF2B5EF4-FFF2-40B4-BE49-F238E27FC236}">
                <a16:creationId xmlns:a16="http://schemas.microsoft.com/office/drawing/2014/main" id="{C4D51B3D-AD8C-41BB-BE17-5DD37CD28A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8758" y="3293269"/>
            <a:ext cx="2567046" cy="254997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8D506A3-80E9-44D3-A51A-3D27F516D5F8}"/>
              </a:ext>
            </a:extLst>
          </p:cNvPr>
          <p:cNvSpPr txBox="1"/>
          <p:nvPr/>
        </p:nvSpPr>
        <p:spPr>
          <a:xfrm>
            <a:off x="6280744" y="3217069"/>
            <a:ext cx="3304592" cy="369332"/>
          </a:xfrm>
          <a:prstGeom prst="rect">
            <a:avLst/>
          </a:prstGeom>
          <a:noFill/>
        </p:spPr>
        <p:txBody>
          <a:bodyPr wrap="square">
            <a:spAutoFit/>
          </a:bodyPr>
          <a:lstStyle/>
          <a:p>
            <a:r>
              <a:rPr lang="en-US" sz="1800" b="0" i="0" u="none" strike="noStrike" baseline="0" dirty="0">
                <a:latin typeface="NimbusRomNo9L-ReguItal"/>
              </a:rPr>
              <a:t>Rows of P, principal components</a:t>
            </a:r>
            <a:endParaRPr lang="en-US" dirty="0"/>
          </a:p>
        </p:txBody>
      </p:sp>
      <p:cxnSp>
        <p:nvCxnSpPr>
          <p:cNvPr id="20" name="Straight Arrow Connector 19">
            <a:extLst>
              <a:ext uri="{FF2B5EF4-FFF2-40B4-BE49-F238E27FC236}">
                <a16:creationId xmlns:a16="http://schemas.microsoft.com/office/drawing/2014/main" id="{496F3D1E-7928-4DB2-9234-97ED6F99EEE2}"/>
              </a:ext>
            </a:extLst>
          </p:cNvPr>
          <p:cNvCxnSpPr>
            <a:cxnSpLocks/>
          </p:cNvCxnSpPr>
          <p:nvPr/>
        </p:nvCxnSpPr>
        <p:spPr>
          <a:xfrm flipH="1">
            <a:off x="5102024" y="3521013"/>
            <a:ext cx="1912145" cy="5025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34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C9E5-F252-41A4-8D85-625C989FA4DE}"/>
              </a:ext>
            </a:extLst>
          </p:cNvPr>
          <p:cNvSpPr>
            <a:spLocks noGrp="1"/>
          </p:cNvSpPr>
          <p:nvPr>
            <p:ph type="title"/>
          </p:nvPr>
        </p:nvSpPr>
        <p:spPr/>
        <p:txBody>
          <a:bodyPr/>
          <a:lstStyle/>
          <a:p>
            <a:r>
              <a:rPr lang="en-US" dirty="0"/>
              <a:t>Principal Component Analysis (PCA)</a:t>
            </a:r>
          </a:p>
        </p:txBody>
      </p:sp>
      <p:sp>
        <p:nvSpPr>
          <p:cNvPr id="3" name="Content Placeholder 2">
            <a:extLst>
              <a:ext uri="{FF2B5EF4-FFF2-40B4-BE49-F238E27FC236}">
                <a16:creationId xmlns:a16="http://schemas.microsoft.com/office/drawing/2014/main" id="{EEDD47F3-1C5E-414E-8D81-F4C5C860608B}"/>
              </a:ext>
            </a:extLst>
          </p:cNvPr>
          <p:cNvSpPr>
            <a:spLocks noGrp="1"/>
          </p:cNvSpPr>
          <p:nvPr>
            <p:ph idx="1"/>
          </p:nvPr>
        </p:nvSpPr>
        <p:spPr/>
        <p:txBody>
          <a:bodyPr/>
          <a:lstStyle/>
          <a:p>
            <a:r>
              <a:rPr lang="en-US" dirty="0"/>
              <a:t>Change of basis</a:t>
            </a:r>
          </a:p>
        </p:txBody>
      </p:sp>
      <p:sp>
        <p:nvSpPr>
          <p:cNvPr id="6" name="Slide Number Placeholder 5">
            <a:extLst>
              <a:ext uri="{FF2B5EF4-FFF2-40B4-BE49-F238E27FC236}">
                <a16:creationId xmlns:a16="http://schemas.microsoft.com/office/drawing/2014/main" id="{6AA2009F-6D18-4651-A2C9-4A538F68F035}"/>
              </a:ext>
            </a:extLst>
          </p:cNvPr>
          <p:cNvSpPr>
            <a:spLocks noGrp="1"/>
          </p:cNvSpPr>
          <p:nvPr>
            <p:ph type="sldNum" sz="quarter" idx="12"/>
          </p:nvPr>
        </p:nvSpPr>
        <p:spPr/>
        <p:txBody>
          <a:bodyPr/>
          <a:lstStyle/>
          <a:p>
            <a:fld id="{1B30F0CC-EBAF-4E3D-80D7-CFC82A3A738F}" type="slidenum">
              <a:rPr lang="en-US" smtClean="0"/>
              <a:pPr/>
              <a:t>6</a:t>
            </a:fld>
            <a:endParaRPr lang="en-US" dirty="0"/>
          </a:p>
        </p:txBody>
      </p:sp>
      <p:pic>
        <p:nvPicPr>
          <p:cNvPr id="1026" name="Picture 2">
            <a:extLst>
              <a:ext uri="{FF2B5EF4-FFF2-40B4-BE49-F238E27FC236}">
                <a16:creationId xmlns:a16="http://schemas.microsoft.com/office/drawing/2014/main" id="{E5E94745-8BE9-4020-96AB-3E6E7EDCC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2407299"/>
            <a:ext cx="3272271" cy="30993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 line chart&#10;&#10;Description automatically generated">
            <a:extLst>
              <a:ext uri="{FF2B5EF4-FFF2-40B4-BE49-F238E27FC236}">
                <a16:creationId xmlns:a16="http://schemas.microsoft.com/office/drawing/2014/main" id="{C5691B4F-04D1-4E3E-BC56-24EC3E786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2099" y="1380229"/>
            <a:ext cx="2858655" cy="2572790"/>
          </a:xfrm>
          <a:prstGeom prst="rect">
            <a:avLst/>
          </a:prstGeom>
        </p:spPr>
      </p:pic>
      <p:pic>
        <p:nvPicPr>
          <p:cNvPr id="10" name="Picture 9">
            <a:extLst>
              <a:ext uri="{FF2B5EF4-FFF2-40B4-BE49-F238E27FC236}">
                <a16:creationId xmlns:a16="http://schemas.microsoft.com/office/drawing/2014/main" id="{AFDAD98D-E673-402D-B332-031CCBD17928}"/>
              </a:ext>
            </a:extLst>
          </p:cNvPr>
          <p:cNvPicPr>
            <a:picLocks noChangeAspect="1"/>
          </p:cNvPicPr>
          <p:nvPr/>
        </p:nvPicPr>
        <p:blipFill>
          <a:blip r:embed="rId4"/>
          <a:stretch>
            <a:fillRect/>
          </a:stretch>
        </p:blipFill>
        <p:spPr>
          <a:xfrm>
            <a:off x="7097022" y="4103560"/>
            <a:ext cx="3187160" cy="489192"/>
          </a:xfrm>
          <a:prstGeom prst="rect">
            <a:avLst/>
          </a:prstGeom>
        </p:spPr>
      </p:pic>
      <p:pic>
        <p:nvPicPr>
          <p:cNvPr id="1028" name="Picture 4">
            <a:extLst>
              <a:ext uri="{FF2B5EF4-FFF2-40B4-BE49-F238E27FC236}">
                <a16:creationId xmlns:a16="http://schemas.microsoft.com/office/drawing/2014/main" id="{2383453F-B1B0-4C4F-A95E-A781E308E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6190" y="4819369"/>
            <a:ext cx="2779114" cy="4678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C6C314E-7CB0-414F-80B4-30E394A1B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4182" y="4607984"/>
            <a:ext cx="1204913" cy="914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CC48CA0-76BA-4104-9CDC-BED527D144A0}"/>
              </a:ext>
            </a:extLst>
          </p:cNvPr>
          <p:cNvSpPr txBox="1"/>
          <p:nvPr/>
        </p:nvSpPr>
        <p:spPr>
          <a:xfrm>
            <a:off x="6943284" y="5712659"/>
            <a:ext cx="312906" cy="369332"/>
          </a:xfrm>
          <a:prstGeom prst="rect">
            <a:avLst/>
          </a:prstGeom>
          <a:noFill/>
        </p:spPr>
        <p:txBody>
          <a:bodyPr wrap="none" rtlCol="0">
            <a:spAutoFit/>
          </a:bodyPr>
          <a:lstStyle/>
          <a:p>
            <a:r>
              <a:rPr lang="en-US" dirty="0"/>
              <a:t>If</a:t>
            </a:r>
          </a:p>
        </p:txBody>
      </p:sp>
      <p:pic>
        <p:nvPicPr>
          <p:cNvPr id="1032" name="Picture 8">
            <a:extLst>
              <a:ext uri="{FF2B5EF4-FFF2-40B4-BE49-F238E27FC236}">
                <a16:creationId xmlns:a16="http://schemas.microsoft.com/office/drawing/2014/main" id="{B29E7A86-5519-43C3-8035-2FFBC10DE8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5181" y="5699000"/>
            <a:ext cx="1225419" cy="3784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4F43538-58D4-417E-BF31-0224C4AF26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8069" y="5645868"/>
            <a:ext cx="2032226" cy="407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154F0B2-5140-4083-BCCD-ADEEAB11322F}"/>
              </a:ext>
            </a:extLst>
          </p:cNvPr>
          <p:cNvSpPr txBox="1"/>
          <p:nvPr/>
        </p:nvSpPr>
        <p:spPr>
          <a:xfrm>
            <a:off x="6622402" y="1814306"/>
            <a:ext cx="1709834" cy="369332"/>
          </a:xfrm>
          <a:prstGeom prst="rect">
            <a:avLst/>
          </a:prstGeom>
          <a:noFill/>
        </p:spPr>
        <p:txBody>
          <a:bodyPr wrap="square">
            <a:spAutoFit/>
          </a:bodyPr>
          <a:lstStyle/>
          <a:p>
            <a:pPr lvl="1"/>
            <a:r>
              <a:rPr lang="en-US" dirty="0"/>
              <a:t>Projection</a:t>
            </a:r>
          </a:p>
        </p:txBody>
      </p:sp>
    </p:spTree>
    <p:extLst>
      <p:ext uri="{BB962C8B-B14F-4D97-AF65-F5344CB8AC3E}">
        <p14:creationId xmlns:p14="http://schemas.microsoft.com/office/powerpoint/2010/main" val="31957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E20B-9A03-4088-B3F5-69E068152FB4}"/>
              </a:ext>
            </a:extLst>
          </p:cNvPr>
          <p:cNvSpPr>
            <a:spLocks noGrp="1"/>
          </p:cNvSpPr>
          <p:nvPr>
            <p:ph type="title"/>
          </p:nvPr>
        </p:nvSpPr>
        <p:spPr/>
        <p:txBody>
          <a:bodyPr/>
          <a:lstStyle/>
          <a:p>
            <a:r>
              <a:rPr lang="en-US" dirty="0"/>
              <a:t>Principal Component Analysis (PCA)</a:t>
            </a:r>
          </a:p>
        </p:txBody>
      </p:sp>
      <p:sp>
        <p:nvSpPr>
          <p:cNvPr id="3" name="Content Placeholder 2">
            <a:extLst>
              <a:ext uri="{FF2B5EF4-FFF2-40B4-BE49-F238E27FC236}">
                <a16:creationId xmlns:a16="http://schemas.microsoft.com/office/drawing/2014/main" id="{111C47BA-CBC5-4B8A-8967-B0D935B00947}"/>
              </a:ext>
            </a:extLst>
          </p:cNvPr>
          <p:cNvSpPr>
            <a:spLocks noGrp="1"/>
          </p:cNvSpPr>
          <p:nvPr>
            <p:ph idx="1"/>
          </p:nvPr>
        </p:nvSpPr>
        <p:spPr/>
        <p:txBody>
          <a:bodyPr/>
          <a:lstStyle/>
          <a:p>
            <a:r>
              <a:rPr lang="en-US" dirty="0"/>
              <a:t>Given a set of data points</a:t>
            </a:r>
          </a:p>
          <a:p>
            <a:endParaRPr lang="en-US" dirty="0"/>
          </a:p>
          <a:p>
            <a:endParaRPr lang="en-US" dirty="0"/>
          </a:p>
          <a:p>
            <a:r>
              <a:rPr lang="en-US" dirty="0"/>
              <a:t>Covariance matrix</a:t>
            </a:r>
          </a:p>
        </p:txBody>
      </p:sp>
      <p:sp>
        <p:nvSpPr>
          <p:cNvPr id="6" name="Slide Number Placeholder 5">
            <a:extLst>
              <a:ext uri="{FF2B5EF4-FFF2-40B4-BE49-F238E27FC236}">
                <a16:creationId xmlns:a16="http://schemas.microsoft.com/office/drawing/2014/main" id="{6D92B547-0DCF-45C6-9A29-670F07087CBC}"/>
              </a:ext>
            </a:extLst>
          </p:cNvPr>
          <p:cNvSpPr>
            <a:spLocks noGrp="1"/>
          </p:cNvSpPr>
          <p:nvPr>
            <p:ph type="sldNum" sz="quarter" idx="12"/>
          </p:nvPr>
        </p:nvSpPr>
        <p:spPr/>
        <p:txBody>
          <a:bodyPr/>
          <a:lstStyle/>
          <a:p>
            <a:fld id="{1B30F0CC-EBAF-4E3D-80D7-CFC82A3A738F}" type="slidenum">
              <a:rPr lang="en-US" smtClean="0"/>
              <a:pPr/>
              <a:t>7</a:t>
            </a:fld>
            <a:endParaRPr lang="en-US" dirty="0"/>
          </a:p>
        </p:txBody>
      </p:sp>
      <p:pic>
        <p:nvPicPr>
          <p:cNvPr id="4098" name="Picture 2">
            <a:extLst>
              <a:ext uri="{FF2B5EF4-FFF2-40B4-BE49-F238E27FC236}">
                <a16:creationId xmlns:a16="http://schemas.microsoft.com/office/drawing/2014/main" id="{05E741AE-25E1-4603-B550-EFD070796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25" y="1482571"/>
            <a:ext cx="3228975" cy="5654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94AC0A-962D-4842-AABE-71E84C56E2A7}"/>
              </a:ext>
            </a:extLst>
          </p:cNvPr>
          <p:cNvSpPr txBox="1"/>
          <p:nvPr/>
        </p:nvSpPr>
        <p:spPr>
          <a:xfrm>
            <a:off x="7172325" y="2412224"/>
            <a:ext cx="1200150" cy="369332"/>
          </a:xfrm>
          <a:prstGeom prst="rect">
            <a:avLst/>
          </a:prstGeom>
          <a:noFill/>
        </p:spPr>
        <p:txBody>
          <a:bodyPr wrap="square">
            <a:spAutoFit/>
          </a:bodyPr>
          <a:lstStyle/>
          <a:p>
            <a:r>
              <a:rPr lang="en-US" sz="1800" b="0" i="0" u="none" strike="noStrike" baseline="0" dirty="0">
                <a:latin typeface="NimbusRomNo9L-ReguItal"/>
              </a:rPr>
              <a:t>dimension</a:t>
            </a:r>
            <a:endParaRPr lang="en-US" dirty="0"/>
          </a:p>
        </p:txBody>
      </p:sp>
      <p:cxnSp>
        <p:nvCxnSpPr>
          <p:cNvPr id="9" name="Straight Arrow Connector 8">
            <a:extLst>
              <a:ext uri="{FF2B5EF4-FFF2-40B4-BE49-F238E27FC236}">
                <a16:creationId xmlns:a16="http://schemas.microsoft.com/office/drawing/2014/main" id="{E2318407-FCCF-4F04-B371-22B3C24C1ACE}"/>
              </a:ext>
            </a:extLst>
          </p:cNvPr>
          <p:cNvCxnSpPr>
            <a:cxnSpLocks/>
          </p:cNvCxnSpPr>
          <p:nvPr/>
        </p:nvCxnSpPr>
        <p:spPr>
          <a:xfrm flipV="1">
            <a:off x="7673577" y="1831667"/>
            <a:ext cx="0" cy="4868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323088-E0FD-400D-B463-01A642AA48F9}"/>
              </a:ext>
            </a:extLst>
          </p:cNvPr>
          <p:cNvSpPr txBox="1"/>
          <p:nvPr/>
        </p:nvSpPr>
        <p:spPr>
          <a:xfrm>
            <a:off x="8610600" y="2414470"/>
            <a:ext cx="1676400" cy="369332"/>
          </a:xfrm>
          <a:prstGeom prst="rect">
            <a:avLst/>
          </a:prstGeom>
          <a:noFill/>
        </p:spPr>
        <p:txBody>
          <a:bodyPr wrap="square">
            <a:spAutoFit/>
          </a:bodyPr>
          <a:lstStyle/>
          <a:p>
            <a:r>
              <a:rPr lang="en-US" sz="1800" b="0" i="0" u="none" strike="noStrike" baseline="0" dirty="0">
                <a:latin typeface="NimbusRomNo9L-ReguItal"/>
              </a:rPr>
              <a:t># data points</a:t>
            </a:r>
            <a:endParaRPr lang="en-US" dirty="0"/>
          </a:p>
        </p:txBody>
      </p:sp>
      <p:cxnSp>
        <p:nvCxnSpPr>
          <p:cNvPr id="12" name="Straight Arrow Connector 11">
            <a:extLst>
              <a:ext uri="{FF2B5EF4-FFF2-40B4-BE49-F238E27FC236}">
                <a16:creationId xmlns:a16="http://schemas.microsoft.com/office/drawing/2014/main" id="{157A5E41-103C-494E-BD45-CC3F23B0576C}"/>
              </a:ext>
            </a:extLst>
          </p:cNvPr>
          <p:cNvCxnSpPr>
            <a:cxnSpLocks/>
          </p:cNvCxnSpPr>
          <p:nvPr/>
        </p:nvCxnSpPr>
        <p:spPr>
          <a:xfrm flipH="1" flipV="1">
            <a:off x="8616552" y="1831667"/>
            <a:ext cx="613173" cy="4868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B216B76F-C234-46F4-8E56-857098F85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178495"/>
            <a:ext cx="2514598" cy="4674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40CBCA0-6E15-412B-8362-8F5EA7C635F9}"/>
              </a:ext>
            </a:extLst>
          </p:cNvPr>
          <p:cNvPicPr>
            <a:picLocks noChangeAspect="1"/>
          </p:cNvPicPr>
          <p:nvPr/>
        </p:nvPicPr>
        <p:blipFill>
          <a:blip r:embed="rId4"/>
          <a:stretch>
            <a:fillRect/>
          </a:stretch>
        </p:blipFill>
        <p:spPr>
          <a:xfrm>
            <a:off x="2045371" y="3913248"/>
            <a:ext cx="2001244" cy="1754879"/>
          </a:xfrm>
          <a:prstGeom prst="rect">
            <a:avLst/>
          </a:prstGeom>
        </p:spPr>
      </p:pic>
      <p:pic>
        <p:nvPicPr>
          <p:cNvPr id="16" name="Picture 15">
            <a:extLst>
              <a:ext uri="{FF2B5EF4-FFF2-40B4-BE49-F238E27FC236}">
                <a16:creationId xmlns:a16="http://schemas.microsoft.com/office/drawing/2014/main" id="{9E932E6D-3504-400A-8947-AACCE07031AE}"/>
              </a:ext>
            </a:extLst>
          </p:cNvPr>
          <p:cNvPicPr>
            <a:picLocks noChangeAspect="1"/>
          </p:cNvPicPr>
          <p:nvPr/>
        </p:nvPicPr>
        <p:blipFill>
          <a:blip r:embed="rId5"/>
          <a:stretch>
            <a:fillRect/>
          </a:stretch>
        </p:blipFill>
        <p:spPr>
          <a:xfrm>
            <a:off x="4924185" y="4055522"/>
            <a:ext cx="2749392" cy="1319907"/>
          </a:xfrm>
          <a:prstGeom prst="rect">
            <a:avLst/>
          </a:prstGeom>
        </p:spPr>
      </p:pic>
      <p:pic>
        <p:nvPicPr>
          <p:cNvPr id="18" name="Picture 17">
            <a:extLst>
              <a:ext uri="{FF2B5EF4-FFF2-40B4-BE49-F238E27FC236}">
                <a16:creationId xmlns:a16="http://schemas.microsoft.com/office/drawing/2014/main" id="{6870729A-AFAC-4F7E-B0B7-72379ECF1151}"/>
              </a:ext>
            </a:extLst>
          </p:cNvPr>
          <p:cNvPicPr>
            <a:picLocks noChangeAspect="1"/>
          </p:cNvPicPr>
          <p:nvPr/>
        </p:nvPicPr>
        <p:blipFill>
          <a:blip r:embed="rId6"/>
          <a:stretch>
            <a:fillRect/>
          </a:stretch>
        </p:blipFill>
        <p:spPr>
          <a:xfrm>
            <a:off x="8551148" y="4349068"/>
            <a:ext cx="933855" cy="732817"/>
          </a:xfrm>
          <a:prstGeom prst="rect">
            <a:avLst/>
          </a:prstGeom>
        </p:spPr>
      </p:pic>
      <p:sp>
        <p:nvSpPr>
          <p:cNvPr id="17" name="TextBox 16">
            <a:extLst>
              <a:ext uri="{FF2B5EF4-FFF2-40B4-BE49-F238E27FC236}">
                <a16:creationId xmlns:a16="http://schemas.microsoft.com/office/drawing/2014/main" id="{51557653-0E5D-46EA-AFE7-C9C05E0CA655}"/>
              </a:ext>
            </a:extLst>
          </p:cNvPr>
          <p:cNvSpPr txBox="1"/>
          <p:nvPr/>
        </p:nvSpPr>
        <p:spPr>
          <a:xfrm>
            <a:off x="2870301" y="5757410"/>
            <a:ext cx="1176314" cy="369332"/>
          </a:xfrm>
          <a:prstGeom prst="rect">
            <a:avLst/>
          </a:prstGeom>
          <a:noFill/>
        </p:spPr>
        <p:txBody>
          <a:bodyPr wrap="square">
            <a:spAutoFit/>
          </a:bodyPr>
          <a:lstStyle/>
          <a:p>
            <a:r>
              <a:rPr lang="en-US" sz="1800" b="0" i="0" u="none" strike="noStrike" baseline="0" dirty="0">
                <a:latin typeface="NimbusRomNo9L-ReguItal"/>
              </a:rPr>
              <a:t>Rows of X</a:t>
            </a:r>
            <a:endParaRPr lang="en-US" dirty="0"/>
          </a:p>
        </p:txBody>
      </p:sp>
    </p:spTree>
    <p:extLst>
      <p:ext uri="{BB962C8B-B14F-4D97-AF65-F5344CB8AC3E}">
        <p14:creationId xmlns:p14="http://schemas.microsoft.com/office/powerpoint/2010/main" val="30470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9E0B5-4349-4978-8E85-F34E3C5C7724}"/>
              </a:ext>
            </a:extLst>
          </p:cNvPr>
          <p:cNvSpPr>
            <a:spLocks noGrp="1"/>
          </p:cNvSpPr>
          <p:nvPr>
            <p:ph type="title"/>
          </p:nvPr>
        </p:nvSpPr>
        <p:spPr/>
        <p:txBody>
          <a:bodyPr/>
          <a:lstStyle/>
          <a:p>
            <a:r>
              <a:rPr lang="en-US" dirty="0"/>
              <a:t>Principal Component Analysis (PCA)</a:t>
            </a:r>
          </a:p>
        </p:txBody>
      </p:sp>
      <p:sp>
        <p:nvSpPr>
          <p:cNvPr id="3" name="Content Placeholder 2">
            <a:extLst>
              <a:ext uri="{FF2B5EF4-FFF2-40B4-BE49-F238E27FC236}">
                <a16:creationId xmlns:a16="http://schemas.microsoft.com/office/drawing/2014/main" id="{40012D14-74E1-42CD-ABEE-985DB8F80B76}"/>
              </a:ext>
            </a:extLst>
          </p:cNvPr>
          <p:cNvSpPr>
            <a:spLocks noGrp="1"/>
          </p:cNvSpPr>
          <p:nvPr>
            <p:ph idx="1"/>
          </p:nvPr>
        </p:nvSpPr>
        <p:spPr/>
        <p:txBody>
          <a:bodyPr/>
          <a:lstStyle/>
          <a:p>
            <a:r>
              <a:rPr lang="en-US" dirty="0"/>
              <a:t>The goal of PCA</a:t>
            </a:r>
          </a:p>
          <a:p>
            <a:pPr lvl="1"/>
            <a:r>
              <a:rPr lang="en-US" dirty="0"/>
              <a:t>All off-diagonal terms in          should be zero (Y is decorrelated)</a:t>
            </a:r>
          </a:p>
          <a:p>
            <a:pPr lvl="1"/>
            <a:r>
              <a:rPr lang="en-US" dirty="0"/>
              <a:t>Each successive dimension of Y should be rank-ordered according to variance</a:t>
            </a:r>
          </a:p>
          <a:p>
            <a:r>
              <a:rPr lang="en-US" dirty="0"/>
              <a:t>Solution</a:t>
            </a:r>
          </a:p>
        </p:txBody>
      </p:sp>
      <p:sp>
        <p:nvSpPr>
          <p:cNvPr id="6" name="Slide Number Placeholder 5">
            <a:extLst>
              <a:ext uri="{FF2B5EF4-FFF2-40B4-BE49-F238E27FC236}">
                <a16:creationId xmlns:a16="http://schemas.microsoft.com/office/drawing/2014/main" id="{728D975E-787F-4CBC-9983-CB9447A39623}"/>
              </a:ext>
            </a:extLst>
          </p:cNvPr>
          <p:cNvSpPr>
            <a:spLocks noGrp="1"/>
          </p:cNvSpPr>
          <p:nvPr>
            <p:ph type="sldNum" sz="quarter" idx="12"/>
          </p:nvPr>
        </p:nvSpPr>
        <p:spPr/>
        <p:txBody>
          <a:bodyPr/>
          <a:lstStyle/>
          <a:p>
            <a:fld id="{1B30F0CC-EBAF-4E3D-80D7-CFC82A3A738F}" type="slidenum">
              <a:rPr lang="en-US" smtClean="0"/>
              <a:pPr/>
              <a:t>8</a:t>
            </a:fld>
            <a:endParaRPr lang="en-US" dirty="0"/>
          </a:p>
        </p:txBody>
      </p:sp>
      <p:pic>
        <p:nvPicPr>
          <p:cNvPr id="7" name="Picture 6">
            <a:extLst>
              <a:ext uri="{FF2B5EF4-FFF2-40B4-BE49-F238E27FC236}">
                <a16:creationId xmlns:a16="http://schemas.microsoft.com/office/drawing/2014/main" id="{F7C040FC-B1F9-46C8-8D88-D0AFC0DA89F0}"/>
              </a:ext>
            </a:extLst>
          </p:cNvPr>
          <p:cNvPicPr>
            <a:picLocks noChangeAspect="1"/>
          </p:cNvPicPr>
          <p:nvPr/>
        </p:nvPicPr>
        <p:blipFill>
          <a:blip r:embed="rId3"/>
          <a:stretch>
            <a:fillRect/>
          </a:stretch>
        </p:blipFill>
        <p:spPr>
          <a:xfrm>
            <a:off x="4455397" y="1987562"/>
            <a:ext cx="596098" cy="467771"/>
          </a:xfrm>
          <a:prstGeom prst="rect">
            <a:avLst/>
          </a:prstGeom>
        </p:spPr>
      </p:pic>
      <p:sp>
        <p:nvSpPr>
          <p:cNvPr id="9" name="TextBox 8">
            <a:extLst>
              <a:ext uri="{FF2B5EF4-FFF2-40B4-BE49-F238E27FC236}">
                <a16:creationId xmlns:a16="http://schemas.microsoft.com/office/drawing/2014/main" id="{41F7113D-B5B4-4730-8469-97EE4C2A2572}"/>
              </a:ext>
            </a:extLst>
          </p:cNvPr>
          <p:cNvSpPr txBox="1"/>
          <p:nvPr/>
        </p:nvSpPr>
        <p:spPr>
          <a:xfrm>
            <a:off x="3585581" y="6378835"/>
            <a:ext cx="6686550" cy="369332"/>
          </a:xfrm>
          <a:prstGeom prst="rect">
            <a:avLst/>
          </a:prstGeom>
          <a:noFill/>
        </p:spPr>
        <p:txBody>
          <a:bodyPr wrap="square">
            <a:spAutoFit/>
          </a:bodyPr>
          <a:lstStyle/>
          <a:p>
            <a:r>
              <a:rPr lang="en-US" sz="1800" i="0" u="none" strike="noStrike" baseline="0" dirty="0">
                <a:latin typeface="NimbusSanL-Bold"/>
              </a:rPr>
              <a:t>A Tutorial on Principal Component Analysis. </a:t>
            </a:r>
            <a:r>
              <a:rPr lang="en-US" sz="1800" i="0" u="none" strike="noStrike" baseline="0" dirty="0">
                <a:latin typeface="NimbusSanL-Regu"/>
              </a:rPr>
              <a:t>Jonathon </a:t>
            </a:r>
            <a:r>
              <a:rPr lang="en-US" sz="1800" i="0" u="none" strike="noStrike" baseline="0" dirty="0" err="1">
                <a:latin typeface="NimbusSanL-Regu"/>
              </a:rPr>
              <a:t>Shlens</a:t>
            </a:r>
            <a:r>
              <a:rPr lang="en-US" sz="1800" i="0" u="none" strike="noStrike" baseline="0" dirty="0">
                <a:latin typeface="NimbusSanL-Regu"/>
              </a:rPr>
              <a:t>, 2014</a:t>
            </a:r>
            <a:endParaRPr lang="en-US" dirty="0"/>
          </a:p>
        </p:txBody>
      </p:sp>
      <p:pic>
        <p:nvPicPr>
          <p:cNvPr id="11" name="Picture 10">
            <a:extLst>
              <a:ext uri="{FF2B5EF4-FFF2-40B4-BE49-F238E27FC236}">
                <a16:creationId xmlns:a16="http://schemas.microsoft.com/office/drawing/2014/main" id="{8F0FB04A-C72A-49E1-A3F1-4027907F568C}"/>
              </a:ext>
            </a:extLst>
          </p:cNvPr>
          <p:cNvPicPr>
            <a:picLocks noChangeAspect="1"/>
          </p:cNvPicPr>
          <p:nvPr/>
        </p:nvPicPr>
        <p:blipFill>
          <a:blip r:embed="rId4"/>
          <a:stretch>
            <a:fillRect/>
          </a:stretch>
        </p:blipFill>
        <p:spPr>
          <a:xfrm>
            <a:off x="1039819" y="3239586"/>
            <a:ext cx="2204872" cy="2390259"/>
          </a:xfrm>
          <a:prstGeom prst="rect">
            <a:avLst/>
          </a:prstGeom>
        </p:spPr>
      </p:pic>
      <p:pic>
        <p:nvPicPr>
          <p:cNvPr id="13" name="Picture 12">
            <a:extLst>
              <a:ext uri="{FF2B5EF4-FFF2-40B4-BE49-F238E27FC236}">
                <a16:creationId xmlns:a16="http://schemas.microsoft.com/office/drawing/2014/main" id="{AFA5BBBC-F3BE-4217-A0CE-D5124F66AAF8}"/>
              </a:ext>
            </a:extLst>
          </p:cNvPr>
          <p:cNvPicPr>
            <a:picLocks noChangeAspect="1"/>
          </p:cNvPicPr>
          <p:nvPr/>
        </p:nvPicPr>
        <p:blipFill>
          <a:blip r:embed="rId5"/>
          <a:stretch>
            <a:fillRect/>
          </a:stretch>
        </p:blipFill>
        <p:spPr>
          <a:xfrm>
            <a:off x="3917005" y="3171598"/>
            <a:ext cx="3264846" cy="2305331"/>
          </a:xfrm>
          <a:prstGeom prst="rect">
            <a:avLst/>
          </a:prstGeom>
        </p:spPr>
      </p:pic>
      <p:pic>
        <p:nvPicPr>
          <p:cNvPr id="15" name="Picture 14">
            <a:extLst>
              <a:ext uri="{FF2B5EF4-FFF2-40B4-BE49-F238E27FC236}">
                <a16:creationId xmlns:a16="http://schemas.microsoft.com/office/drawing/2014/main" id="{0B3C9C03-D1EC-4EF7-9F99-24003F5F9E03}"/>
              </a:ext>
            </a:extLst>
          </p:cNvPr>
          <p:cNvPicPr>
            <a:picLocks noChangeAspect="1"/>
          </p:cNvPicPr>
          <p:nvPr/>
        </p:nvPicPr>
        <p:blipFill>
          <a:blip r:embed="rId6"/>
          <a:stretch>
            <a:fillRect/>
          </a:stretch>
        </p:blipFill>
        <p:spPr>
          <a:xfrm>
            <a:off x="1039819" y="5662100"/>
            <a:ext cx="1745060" cy="430845"/>
          </a:xfrm>
          <a:prstGeom prst="rect">
            <a:avLst/>
          </a:prstGeom>
        </p:spPr>
      </p:pic>
      <p:pic>
        <p:nvPicPr>
          <p:cNvPr id="17" name="Picture 16">
            <a:extLst>
              <a:ext uri="{FF2B5EF4-FFF2-40B4-BE49-F238E27FC236}">
                <a16:creationId xmlns:a16="http://schemas.microsoft.com/office/drawing/2014/main" id="{C7C27DF7-D04A-4B9E-A291-D5FBF7C36B53}"/>
              </a:ext>
            </a:extLst>
          </p:cNvPr>
          <p:cNvPicPr>
            <a:picLocks noChangeAspect="1"/>
          </p:cNvPicPr>
          <p:nvPr/>
        </p:nvPicPr>
        <p:blipFill>
          <a:blip r:embed="rId7"/>
          <a:stretch>
            <a:fillRect/>
          </a:stretch>
        </p:blipFill>
        <p:spPr>
          <a:xfrm>
            <a:off x="4038600" y="5440574"/>
            <a:ext cx="1429693" cy="431484"/>
          </a:xfrm>
          <a:prstGeom prst="rect">
            <a:avLst/>
          </a:prstGeom>
        </p:spPr>
      </p:pic>
      <p:sp>
        <p:nvSpPr>
          <p:cNvPr id="20" name="TextBox 19">
            <a:extLst>
              <a:ext uri="{FF2B5EF4-FFF2-40B4-BE49-F238E27FC236}">
                <a16:creationId xmlns:a16="http://schemas.microsoft.com/office/drawing/2014/main" id="{96156407-F11F-45CF-913E-4F91D01D0EE2}"/>
              </a:ext>
            </a:extLst>
          </p:cNvPr>
          <p:cNvSpPr txBox="1"/>
          <p:nvPr/>
        </p:nvSpPr>
        <p:spPr>
          <a:xfrm>
            <a:off x="8181976" y="3004049"/>
            <a:ext cx="3171824" cy="646331"/>
          </a:xfrm>
          <a:prstGeom prst="rect">
            <a:avLst/>
          </a:prstGeom>
          <a:noFill/>
        </p:spPr>
        <p:txBody>
          <a:bodyPr wrap="square" rtlCol="0">
            <a:spAutoFit/>
          </a:bodyPr>
          <a:lstStyle/>
          <a:p>
            <a:r>
              <a:rPr lang="en-US" dirty="0"/>
              <a:t>The principal components P is the eigenvectors of</a:t>
            </a:r>
          </a:p>
        </p:txBody>
      </p:sp>
      <p:pic>
        <p:nvPicPr>
          <p:cNvPr id="21" name="Picture 20">
            <a:extLst>
              <a:ext uri="{FF2B5EF4-FFF2-40B4-BE49-F238E27FC236}">
                <a16:creationId xmlns:a16="http://schemas.microsoft.com/office/drawing/2014/main" id="{6D49C4D1-EAFC-4F1E-8609-69F056AFFF8C}"/>
              </a:ext>
            </a:extLst>
          </p:cNvPr>
          <p:cNvPicPr>
            <a:picLocks noChangeAspect="1"/>
          </p:cNvPicPr>
          <p:nvPr/>
        </p:nvPicPr>
        <p:blipFill>
          <a:blip r:embed="rId8"/>
          <a:stretch>
            <a:fillRect/>
          </a:stretch>
        </p:blipFill>
        <p:spPr>
          <a:xfrm>
            <a:off x="8756183" y="3589598"/>
            <a:ext cx="1832284" cy="879629"/>
          </a:xfrm>
          <a:prstGeom prst="rect">
            <a:avLst/>
          </a:prstGeom>
        </p:spPr>
      </p:pic>
      <p:pic>
        <p:nvPicPr>
          <p:cNvPr id="23" name="Picture 22" descr="Chart, scatter chart&#10;&#10;Description automatically generated">
            <a:extLst>
              <a:ext uri="{FF2B5EF4-FFF2-40B4-BE49-F238E27FC236}">
                <a16:creationId xmlns:a16="http://schemas.microsoft.com/office/drawing/2014/main" id="{ED86E232-30AE-4F7E-BC79-8D0E9A9E6C06}"/>
              </a:ext>
            </a:extLst>
          </p:cNvPr>
          <p:cNvPicPr>
            <a:picLocks noChangeAspect="1"/>
          </p:cNvPicPr>
          <p:nvPr/>
        </p:nvPicPr>
        <p:blipFill rotWithShape="1">
          <a:blip r:embed="rId9">
            <a:extLst>
              <a:ext uri="{28A0092B-C50C-407E-A947-70E740481C1C}">
                <a14:useLocalDpi xmlns:a14="http://schemas.microsoft.com/office/drawing/2010/main" val="0"/>
              </a:ext>
            </a:extLst>
          </a:blip>
          <a:srcRect l="7361" t="9042" r="7361" b="7315"/>
          <a:stretch/>
        </p:blipFill>
        <p:spPr>
          <a:xfrm>
            <a:off x="8969782" y="4545567"/>
            <a:ext cx="1469618" cy="1441451"/>
          </a:xfrm>
          <a:prstGeom prst="rect">
            <a:avLst/>
          </a:prstGeom>
        </p:spPr>
      </p:pic>
      <p:sp>
        <p:nvSpPr>
          <p:cNvPr id="10" name="TextBox 9">
            <a:extLst>
              <a:ext uri="{FF2B5EF4-FFF2-40B4-BE49-F238E27FC236}">
                <a16:creationId xmlns:a16="http://schemas.microsoft.com/office/drawing/2014/main" id="{4362A545-2D63-BCB7-4900-3A3D473231CA}"/>
              </a:ext>
            </a:extLst>
          </p:cNvPr>
          <p:cNvSpPr txBox="1"/>
          <p:nvPr/>
        </p:nvSpPr>
        <p:spPr>
          <a:xfrm>
            <a:off x="9243700" y="298907"/>
            <a:ext cx="2948300" cy="923330"/>
          </a:xfrm>
          <a:prstGeom prst="rect">
            <a:avLst/>
          </a:prstGeom>
          <a:solidFill>
            <a:schemeClr val="accent4">
              <a:lumMod val="40000"/>
              <a:lumOff val="60000"/>
            </a:schemeClr>
          </a:solidFill>
        </p:spPr>
        <p:txBody>
          <a:bodyPr wrap="square">
            <a:spAutoFit/>
          </a:bodyPr>
          <a:lstStyle/>
          <a:p>
            <a:r>
              <a:rPr lang="en-US" dirty="0">
                <a:latin typeface="Calibri" panose="020F0502020204030204" pitchFamily="34" charset="0"/>
                <a:cs typeface="Calibri" panose="020F0502020204030204" pitchFamily="34" charset="0"/>
              </a:rPr>
              <a:t>D is a diagonal matrix</a:t>
            </a:r>
          </a:p>
          <a:p>
            <a:r>
              <a:rPr lang="en-US" dirty="0">
                <a:latin typeface="Calibri" panose="020F0502020204030204" pitchFamily="34" charset="0"/>
                <a:cs typeface="Calibri" panose="020F0502020204030204" pitchFamily="34" charset="0"/>
              </a:rPr>
              <a:t>E is a matrix of eigenvectors of C_X arranged as rows</a:t>
            </a:r>
          </a:p>
        </p:txBody>
      </p:sp>
    </p:spTree>
    <p:extLst>
      <p:ext uri="{BB962C8B-B14F-4D97-AF65-F5344CB8AC3E}">
        <p14:creationId xmlns:p14="http://schemas.microsoft.com/office/powerpoint/2010/main" val="37126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4663B-7C53-4C80-97B8-FFE89688C7CF}"/>
              </a:ext>
            </a:extLst>
          </p:cNvPr>
          <p:cNvSpPr>
            <a:spLocks noGrp="1"/>
          </p:cNvSpPr>
          <p:nvPr>
            <p:ph type="title"/>
          </p:nvPr>
        </p:nvSpPr>
        <p:spPr/>
        <p:txBody>
          <a:bodyPr/>
          <a:lstStyle/>
          <a:p>
            <a:r>
              <a:rPr lang="en-US" dirty="0"/>
              <a:t>Principal Component Analysis (PCA)</a:t>
            </a:r>
          </a:p>
        </p:txBody>
      </p:sp>
      <p:sp>
        <p:nvSpPr>
          <p:cNvPr id="3" name="Content Placeholder 2">
            <a:extLst>
              <a:ext uri="{FF2B5EF4-FFF2-40B4-BE49-F238E27FC236}">
                <a16:creationId xmlns:a16="http://schemas.microsoft.com/office/drawing/2014/main" id="{11FE50F9-B9EA-4D0E-A600-2A0608E1C221}"/>
              </a:ext>
            </a:extLst>
          </p:cNvPr>
          <p:cNvSpPr>
            <a:spLocks noGrp="1"/>
          </p:cNvSpPr>
          <p:nvPr>
            <p:ph idx="1"/>
          </p:nvPr>
        </p:nvSpPr>
        <p:spPr/>
        <p:txBody>
          <a:bodyPr/>
          <a:lstStyle/>
          <a:p>
            <a:r>
              <a:rPr lang="en-US" dirty="0"/>
              <a:t>Dimension reduction</a:t>
            </a:r>
          </a:p>
        </p:txBody>
      </p:sp>
      <p:sp>
        <p:nvSpPr>
          <p:cNvPr id="6" name="Slide Number Placeholder 5">
            <a:extLst>
              <a:ext uri="{FF2B5EF4-FFF2-40B4-BE49-F238E27FC236}">
                <a16:creationId xmlns:a16="http://schemas.microsoft.com/office/drawing/2014/main" id="{9EC7C30C-3046-4E40-8ACD-F409D6B627E9}"/>
              </a:ext>
            </a:extLst>
          </p:cNvPr>
          <p:cNvSpPr>
            <a:spLocks noGrp="1"/>
          </p:cNvSpPr>
          <p:nvPr>
            <p:ph type="sldNum" sz="quarter" idx="12"/>
          </p:nvPr>
        </p:nvSpPr>
        <p:spPr/>
        <p:txBody>
          <a:bodyPr/>
          <a:lstStyle/>
          <a:p>
            <a:fld id="{1B30F0CC-EBAF-4E3D-80D7-CFC82A3A738F}" type="slidenum">
              <a:rPr lang="en-US" smtClean="0"/>
              <a:pPr/>
              <a:t>9</a:t>
            </a:fld>
            <a:endParaRPr lang="en-US" dirty="0"/>
          </a:p>
        </p:txBody>
      </p:sp>
      <p:grpSp>
        <p:nvGrpSpPr>
          <p:cNvPr id="14" name="Group 13">
            <a:extLst>
              <a:ext uri="{FF2B5EF4-FFF2-40B4-BE49-F238E27FC236}">
                <a16:creationId xmlns:a16="http://schemas.microsoft.com/office/drawing/2014/main" id="{61E4987B-5EA6-4915-84D6-6C3504E8E850}"/>
              </a:ext>
            </a:extLst>
          </p:cNvPr>
          <p:cNvGrpSpPr/>
          <p:nvPr/>
        </p:nvGrpSpPr>
        <p:grpSpPr>
          <a:xfrm>
            <a:off x="838200" y="2662262"/>
            <a:ext cx="4267251" cy="1366813"/>
            <a:chOff x="838200" y="2662262"/>
            <a:chExt cx="4267251" cy="1366813"/>
          </a:xfrm>
        </p:grpSpPr>
        <p:pic>
          <p:nvPicPr>
            <p:cNvPr id="7" name="Picture 2">
              <a:extLst>
                <a:ext uri="{FF2B5EF4-FFF2-40B4-BE49-F238E27FC236}">
                  <a16:creationId xmlns:a16="http://schemas.microsoft.com/office/drawing/2014/main" id="{CB9D411C-1E48-48E1-9A31-4F8D84CCB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49" y="2662262"/>
              <a:ext cx="1857375" cy="49799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2683A54-793B-4657-BEC6-FD760B7230C8}"/>
                </a:ext>
              </a:extLst>
            </p:cNvPr>
            <p:cNvCxnSpPr>
              <a:cxnSpLocks/>
            </p:cNvCxnSpPr>
            <p:nvPr/>
          </p:nvCxnSpPr>
          <p:spPr>
            <a:xfrm flipH="1" flipV="1">
              <a:off x="3810153" y="3160254"/>
              <a:ext cx="304596" cy="4673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a:extLst>
                <a:ext uri="{FF2B5EF4-FFF2-40B4-BE49-F238E27FC236}">
                  <a16:creationId xmlns:a16="http://schemas.microsoft.com/office/drawing/2014/main" id="{F01DB952-69D5-4BD6-8D25-90A30EFAC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51" y="3721344"/>
              <a:ext cx="1143000" cy="3077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DFA358EE-0CFF-431A-AA8A-258EEF551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242" y="3809295"/>
              <a:ext cx="1271587" cy="21978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2BF1250-56C2-4238-9497-2DD716F950D5}"/>
                </a:ext>
              </a:extLst>
            </p:cNvPr>
            <p:cNvCxnSpPr>
              <a:cxnSpLocks/>
            </p:cNvCxnSpPr>
            <p:nvPr/>
          </p:nvCxnSpPr>
          <p:spPr>
            <a:xfrm flipV="1">
              <a:off x="2886024" y="3160254"/>
              <a:ext cx="352629" cy="561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4">
              <a:extLst>
                <a:ext uri="{FF2B5EF4-FFF2-40B4-BE49-F238E27FC236}">
                  <a16:creationId xmlns:a16="http://schemas.microsoft.com/office/drawing/2014/main" id="{94387C43-2EDF-4C46-BA9B-4456F87A7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721344"/>
              <a:ext cx="1143000" cy="30773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C4A18E1D-01A8-46DD-91BC-9C9C15D51DCF}"/>
                </a:ext>
              </a:extLst>
            </p:cNvPr>
            <p:cNvCxnSpPr>
              <a:cxnSpLocks/>
            </p:cNvCxnSpPr>
            <p:nvPr/>
          </p:nvCxnSpPr>
          <p:spPr>
            <a:xfrm flipV="1">
              <a:off x="1595285" y="3160254"/>
              <a:ext cx="394121" cy="561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Arrow: Down 20">
            <a:extLst>
              <a:ext uri="{FF2B5EF4-FFF2-40B4-BE49-F238E27FC236}">
                <a16:creationId xmlns:a16="http://schemas.microsoft.com/office/drawing/2014/main" id="{8D7E44B3-D624-41C6-8F33-AE47D77CD356}"/>
              </a:ext>
            </a:extLst>
          </p:cNvPr>
          <p:cNvSpPr/>
          <p:nvPr/>
        </p:nvSpPr>
        <p:spPr>
          <a:xfrm rot="16200000">
            <a:off x="5716347" y="3134203"/>
            <a:ext cx="379653" cy="6955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03AEA89-3083-4F7F-8AF0-50607BE1A2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6750" y="1568230"/>
            <a:ext cx="2000250" cy="47139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37F15C75-80A6-44F5-822F-AD83E96CC6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0107" y="2423407"/>
            <a:ext cx="2709905" cy="27717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28A1968-2C7B-4E0E-9B7F-C829A4EACB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9795" y="4841175"/>
            <a:ext cx="870744" cy="265806"/>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5B9CEC56-75EE-4362-8E12-05D8A76B69BD}"/>
              </a:ext>
            </a:extLst>
          </p:cNvPr>
          <p:cNvCxnSpPr>
            <a:cxnSpLocks/>
          </p:cNvCxnSpPr>
          <p:nvPr/>
        </p:nvCxnSpPr>
        <p:spPr>
          <a:xfrm flipV="1">
            <a:off x="7162800" y="4103229"/>
            <a:ext cx="695478" cy="6497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D3D761-E0CB-4565-A3E7-06C8BF75F69B}"/>
              </a:ext>
            </a:extLst>
          </p:cNvPr>
          <p:cNvSpPr txBox="1"/>
          <p:nvPr/>
        </p:nvSpPr>
        <p:spPr>
          <a:xfrm>
            <a:off x="7991475" y="5584004"/>
            <a:ext cx="3181448" cy="369332"/>
          </a:xfrm>
          <a:prstGeom prst="rect">
            <a:avLst/>
          </a:prstGeom>
          <a:noFill/>
        </p:spPr>
        <p:txBody>
          <a:bodyPr wrap="none" rtlCol="0">
            <a:spAutoFit/>
          </a:bodyPr>
          <a:lstStyle/>
          <a:p>
            <a:r>
              <a:rPr lang="en-US" dirty="0">
                <a:solidFill>
                  <a:srgbClr val="FF0000"/>
                </a:solidFill>
              </a:rPr>
              <a:t>Use L &lt; m principal components</a:t>
            </a:r>
          </a:p>
        </p:txBody>
      </p:sp>
    </p:spTree>
    <p:extLst>
      <p:ext uri="{BB962C8B-B14F-4D97-AF65-F5344CB8AC3E}">
        <p14:creationId xmlns:p14="http://schemas.microsoft.com/office/powerpoint/2010/main" val="101235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Lst>
  </p:timing>
</p:sld>
</file>

<file path=ppt/theme/theme1.xml><?xml version="1.0" encoding="utf-8"?>
<a:theme xmlns:a="http://schemas.openxmlformats.org/drawingml/2006/main" name="1_Office Theme">
  <a:themeElements>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TotalTime>
  <Words>1850</Words>
  <Application>Microsoft Macintosh PowerPoint</Application>
  <PresentationFormat>Widescreen</PresentationFormat>
  <Paragraphs>251</Paragraphs>
  <Slides>26</Slides>
  <Notes>11</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26</vt:i4>
      </vt:variant>
    </vt:vector>
  </HeadingPairs>
  <TitlesOfParts>
    <vt:vector size="45" baseType="lpstr">
      <vt:lpstr>ArialMT</vt:lpstr>
      <vt:lpstr>NimbusRomNo9L-Medi</vt:lpstr>
      <vt:lpstr>NimbusRomNo9L-Regu</vt:lpstr>
      <vt:lpstr>NimbusRomNo9L-ReguItal</vt:lpstr>
      <vt:lpstr>NimbusSanL-Bold</vt:lpstr>
      <vt:lpstr>NimbusSanL-Regu</vt:lpstr>
      <vt:lpstr>source-serif-pro</vt:lpstr>
      <vt:lpstr>Arial</vt:lpstr>
      <vt:lpstr>Calibri</vt:lpstr>
      <vt:lpstr>Calibri Light</vt:lpstr>
      <vt:lpstr>1_Office Theme</vt:lpstr>
      <vt:lpstr>7_Custom Design</vt:lpstr>
      <vt:lpstr>6_Custom Design</vt:lpstr>
      <vt:lpstr>5_Custom Design</vt:lpstr>
      <vt:lpstr>4_Custom Design</vt:lpstr>
      <vt:lpstr>3_Custom Design</vt:lpstr>
      <vt:lpstr>2_Custom Design</vt:lpstr>
      <vt:lpstr>1_Custom Design</vt:lpstr>
      <vt:lpstr>Custom Design</vt:lpstr>
      <vt:lpstr>Generative Neural Networks</vt:lpstr>
      <vt:lpstr>Supervised Learning</vt:lpstr>
      <vt:lpstr>Unsupervised Learning</vt:lpstr>
      <vt:lpstr>Dimension Reduction</vt:lpstr>
      <vt:lpstr>Principal Component Analysis (PCA)</vt:lpstr>
      <vt:lpstr>Principal Component Analysis (PCA)</vt:lpstr>
      <vt:lpstr>Principal Component Analysis (PCA)</vt:lpstr>
      <vt:lpstr>Principal Component Analysis (PCA)</vt:lpstr>
      <vt:lpstr>Principal Component Analysis (PCA)</vt:lpstr>
      <vt:lpstr>Autoencoder</vt:lpstr>
      <vt:lpstr>Case Study: Denoising Autoencoder</vt:lpstr>
      <vt:lpstr>Content Generation</vt:lpstr>
      <vt:lpstr>Autoencoder is not suitable for content generation</vt:lpstr>
      <vt:lpstr>Variational Autoencoder</vt:lpstr>
      <vt:lpstr>Variational Autoencoder</vt:lpstr>
      <vt:lpstr>Variational Autoencoder</vt:lpstr>
      <vt:lpstr>Variational Autoencoder</vt:lpstr>
      <vt:lpstr>Variational Autoencoder</vt:lpstr>
      <vt:lpstr>Direct Content Generation</vt:lpstr>
      <vt:lpstr>Generative Adversarial Network (GAN)</vt:lpstr>
      <vt:lpstr>Generative Adversarial Network (GAN)</vt:lpstr>
      <vt:lpstr>Training GAN: Two-player Game</vt:lpstr>
      <vt:lpstr>Training GAN: Two-player Game</vt:lpstr>
      <vt:lpstr>Generative Adversarial Network (GAN)</vt:lpstr>
      <vt:lpstr>Summary</vt:lpstr>
      <vt:lpstr>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Benson</dc:creator>
  <cp:lastModifiedBy>Tian, Yapeng</cp:lastModifiedBy>
  <cp:revision>42</cp:revision>
  <dcterms:created xsi:type="dcterms:W3CDTF">2017-09-15T16:01:31Z</dcterms:created>
  <dcterms:modified xsi:type="dcterms:W3CDTF">2023-03-07T07:58:03Z</dcterms:modified>
</cp:coreProperties>
</file>